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 id="2147483674" r:id="rId5"/>
  </p:sldMasterIdLst>
  <p:notesMasterIdLst>
    <p:notesMasterId r:id="rId33"/>
  </p:notesMasterIdLst>
  <p:sldIdLst>
    <p:sldId id="257" r:id="rId6"/>
    <p:sldId id="303" r:id="rId7"/>
    <p:sldId id="309" r:id="rId8"/>
    <p:sldId id="311" r:id="rId9"/>
    <p:sldId id="308" r:id="rId10"/>
    <p:sldId id="304" r:id="rId11"/>
    <p:sldId id="318" r:id="rId12"/>
    <p:sldId id="256" r:id="rId13"/>
    <p:sldId id="319" r:id="rId14"/>
    <p:sldId id="320" r:id="rId15"/>
    <p:sldId id="321" r:id="rId16"/>
    <p:sldId id="323" r:id="rId17"/>
    <p:sldId id="326" r:id="rId18"/>
    <p:sldId id="328" r:id="rId19"/>
    <p:sldId id="270" r:id="rId20"/>
    <p:sldId id="327" r:id="rId21"/>
    <p:sldId id="315" r:id="rId22"/>
    <p:sldId id="299" r:id="rId23"/>
    <p:sldId id="302" r:id="rId24"/>
    <p:sldId id="307" r:id="rId25"/>
    <p:sldId id="324" r:id="rId26"/>
    <p:sldId id="325" r:id="rId27"/>
    <p:sldId id="329" r:id="rId28"/>
    <p:sldId id="300" r:id="rId29"/>
    <p:sldId id="301" r:id="rId30"/>
    <p:sldId id="322" r:id="rId31"/>
    <p:sldId id="310" r:id="rId3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542"/>
    <a:srgbClr val="C55A11"/>
    <a:srgbClr val="C75B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FF8A561-4BA7-4A00-87A0-82CBF4351897}" v="8" dt="2021-04-29T18:24:26.4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304" autoAdjust="0"/>
    <p:restoredTop sz="80663" autoAdjust="0"/>
  </p:normalViewPr>
  <p:slideViewPr>
    <p:cSldViewPr snapToGrid="0">
      <p:cViewPr varScale="1">
        <p:scale>
          <a:sx n="58" d="100"/>
          <a:sy n="58" d="100"/>
        </p:scale>
        <p:origin x="1248" y="66"/>
      </p:cViewPr>
      <p:guideLst/>
    </p:cSldViewPr>
  </p:slideViewPr>
  <p:notesTextViewPr>
    <p:cViewPr>
      <p:scale>
        <a:sx n="1" d="1"/>
        <a:sy n="1" d="1"/>
      </p:scale>
      <p:origin x="0" y="0"/>
    </p:cViewPr>
  </p:notesTextViewPr>
  <p:notesViewPr>
    <p:cSldViewPr snapToGrid="0" showGuides="1">
      <p:cViewPr varScale="1">
        <p:scale>
          <a:sx n="97" d="100"/>
          <a:sy n="97" d="100"/>
        </p:scale>
        <p:origin x="3120"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gers, Annette" userId="4010d168-cd93-434e-84ae-caf4cd56609c" providerId="ADAL" clId="{AFF8A561-4BA7-4A00-87A0-82CBF4351897}"/>
    <pc:docChg chg="delSld modSld delMainMaster">
      <pc:chgData name="Rogers, Annette" userId="4010d168-cd93-434e-84ae-caf4cd56609c" providerId="ADAL" clId="{AFF8A561-4BA7-4A00-87A0-82CBF4351897}" dt="2021-05-03T21:24:52.064" v="45" actId="20577"/>
      <pc:docMkLst>
        <pc:docMk/>
      </pc:docMkLst>
      <pc:sldChg chg="del">
        <pc:chgData name="Rogers, Annette" userId="4010d168-cd93-434e-84ae-caf4cd56609c" providerId="ADAL" clId="{AFF8A561-4BA7-4A00-87A0-82CBF4351897}" dt="2021-04-29T18:21:29.648" v="3" actId="2696"/>
        <pc:sldMkLst>
          <pc:docMk/>
          <pc:sldMk cId="3261948315" sldId="302"/>
        </pc:sldMkLst>
      </pc:sldChg>
      <pc:sldChg chg="del">
        <pc:chgData name="Rogers, Annette" userId="4010d168-cd93-434e-84ae-caf4cd56609c" providerId="ADAL" clId="{AFF8A561-4BA7-4A00-87A0-82CBF4351897}" dt="2021-04-29T18:22:00.255" v="4" actId="2696"/>
        <pc:sldMkLst>
          <pc:docMk/>
          <pc:sldMk cId="711379046" sldId="307"/>
        </pc:sldMkLst>
      </pc:sldChg>
      <pc:sldChg chg="modSp mod">
        <pc:chgData name="Rogers, Annette" userId="4010d168-cd93-434e-84ae-caf4cd56609c" providerId="ADAL" clId="{AFF8A561-4BA7-4A00-87A0-82CBF4351897}" dt="2021-05-03T21:24:52.064" v="45" actId="20577"/>
        <pc:sldMkLst>
          <pc:docMk/>
          <pc:sldMk cId="1547338859" sldId="310"/>
        </pc:sldMkLst>
        <pc:spChg chg="mod">
          <ac:chgData name="Rogers, Annette" userId="4010d168-cd93-434e-84ae-caf4cd56609c" providerId="ADAL" clId="{AFF8A561-4BA7-4A00-87A0-82CBF4351897}" dt="2021-05-03T21:24:52.064" v="45" actId="20577"/>
          <ac:spMkLst>
            <pc:docMk/>
            <pc:sldMk cId="1547338859" sldId="310"/>
            <ac:spMk id="3" creationId="{00000000-0000-0000-0000-000000000000}"/>
          </ac:spMkLst>
        </pc:spChg>
      </pc:sldChg>
      <pc:sldChg chg="del">
        <pc:chgData name="Rogers, Annette" userId="4010d168-cd93-434e-84ae-caf4cd56609c" providerId="ADAL" clId="{AFF8A561-4BA7-4A00-87A0-82CBF4351897}" dt="2021-04-29T18:20:24.345" v="2" actId="2696"/>
        <pc:sldMkLst>
          <pc:docMk/>
          <pc:sldMk cId="2950204564" sldId="315"/>
        </pc:sldMkLst>
      </pc:sldChg>
      <pc:sldChg chg="del">
        <pc:chgData name="Rogers, Annette" userId="4010d168-cd93-434e-84ae-caf4cd56609c" providerId="ADAL" clId="{AFF8A561-4BA7-4A00-87A0-82CBF4351897}" dt="2021-04-29T18:22:55.999" v="5" actId="2696"/>
        <pc:sldMkLst>
          <pc:docMk/>
          <pc:sldMk cId="2910337642" sldId="324"/>
        </pc:sldMkLst>
      </pc:sldChg>
      <pc:sldChg chg="del">
        <pc:chgData name="Rogers, Annette" userId="4010d168-cd93-434e-84ae-caf4cd56609c" providerId="ADAL" clId="{AFF8A561-4BA7-4A00-87A0-82CBF4351897}" dt="2021-04-29T18:23:59.023" v="6" actId="2696"/>
        <pc:sldMkLst>
          <pc:docMk/>
          <pc:sldMk cId="3275821557" sldId="325"/>
        </pc:sldMkLst>
      </pc:sldChg>
      <pc:sldChg chg="del">
        <pc:chgData name="Rogers, Annette" userId="4010d168-cd93-434e-84ae-caf4cd56609c" providerId="ADAL" clId="{AFF8A561-4BA7-4A00-87A0-82CBF4351897}" dt="2021-04-29T18:18:48.409" v="0" actId="2696"/>
        <pc:sldMkLst>
          <pc:docMk/>
          <pc:sldMk cId="2514561285" sldId="326"/>
        </pc:sldMkLst>
      </pc:sldChg>
      <pc:sldChg chg="del">
        <pc:chgData name="Rogers, Annette" userId="4010d168-cd93-434e-84ae-caf4cd56609c" providerId="ADAL" clId="{AFF8A561-4BA7-4A00-87A0-82CBF4351897}" dt="2021-04-29T18:19:55.345" v="1" actId="2696"/>
        <pc:sldMkLst>
          <pc:docMk/>
          <pc:sldMk cId="3141404452" sldId="327"/>
        </pc:sldMkLst>
      </pc:sldChg>
      <pc:sldMasterChg chg="del delSldLayout">
        <pc:chgData name="Rogers, Annette" userId="4010d168-cd93-434e-84ae-caf4cd56609c" providerId="ADAL" clId="{AFF8A561-4BA7-4A00-87A0-82CBF4351897}" dt="2021-04-29T18:20:24.345" v="2" actId="2696"/>
        <pc:sldMasterMkLst>
          <pc:docMk/>
          <pc:sldMasterMk cId="2629049938" sldId="2147483648"/>
        </pc:sldMasterMkLst>
        <pc:sldLayoutChg chg="del">
          <pc:chgData name="Rogers, Annette" userId="4010d168-cd93-434e-84ae-caf4cd56609c" providerId="ADAL" clId="{AFF8A561-4BA7-4A00-87A0-82CBF4351897}" dt="2021-04-29T18:20:24.345" v="2" actId="2696"/>
          <pc:sldLayoutMkLst>
            <pc:docMk/>
            <pc:sldMasterMk cId="2629049938" sldId="2147483648"/>
            <pc:sldLayoutMk cId="2004255710" sldId="2147483649"/>
          </pc:sldLayoutMkLst>
        </pc:sldLayoutChg>
        <pc:sldLayoutChg chg="del">
          <pc:chgData name="Rogers, Annette" userId="4010d168-cd93-434e-84ae-caf4cd56609c" providerId="ADAL" clId="{AFF8A561-4BA7-4A00-87A0-82CBF4351897}" dt="2021-04-29T18:20:24.345" v="2" actId="2696"/>
          <pc:sldLayoutMkLst>
            <pc:docMk/>
            <pc:sldMasterMk cId="2629049938" sldId="2147483648"/>
            <pc:sldLayoutMk cId="918910227" sldId="2147483652"/>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B429FC-8ED9-4936-B6D1-8DD6F845A883}"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F36330B5-5C3F-4A1F-959D-107569E942BD}">
      <dgm:prSet phldrT="[Text]"/>
      <dgm:spPr/>
      <dgm:t>
        <a:bodyPr/>
        <a:lstStyle/>
        <a:p>
          <a:r>
            <a:rPr lang="en-US" dirty="0"/>
            <a:t>1849</a:t>
          </a:r>
        </a:p>
      </dgm:t>
    </dgm:pt>
    <dgm:pt modelId="{26AC486F-0A65-4CDC-9587-97592839CFF4}" type="parTrans" cxnId="{259FE16E-C1E3-4A4A-84D5-66D1F95992FB}">
      <dgm:prSet/>
      <dgm:spPr/>
      <dgm:t>
        <a:bodyPr/>
        <a:lstStyle/>
        <a:p>
          <a:endParaRPr lang="en-US"/>
        </a:p>
      </dgm:t>
    </dgm:pt>
    <dgm:pt modelId="{E854673C-4340-4AD7-9773-EFEBB5326B46}" type="sibTrans" cxnId="{259FE16E-C1E3-4A4A-84D5-66D1F95992FB}">
      <dgm:prSet/>
      <dgm:spPr/>
      <dgm:t>
        <a:bodyPr/>
        <a:lstStyle/>
        <a:p>
          <a:endParaRPr lang="en-US"/>
        </a:p>
      </dgm:t>
    </dgm:pt>
    <dgm:pt modelId="{6866DDE7-96B3-4E85-8971-9CC99C252187}">
      <dgm:prSet phldrT="[Text]"/>
      <dgm:spPr/>
      <dgm:t>
        <a:bodyPr/>
        <a:lstStyle/>
        <a:p>
          <a:r>
            <a:rPr lang="en-US" dirty="0"/>
            <a:t>1917</a:t>
          </a:r>
        </a:p>
      </dgm:t>
    </dgm:pt>
    <dgm:pt modelId="{93166D8C-C23C-4224-860C-579C561F01B2}" type="parTrans" cxnId="{47EBD53A-B330-44DA-8562-26967FEF2686}">
      <dgm:prSet/>
      <dgm:spPr/>
      <dgm:t>
        <a:bodyPr/>
        <a:lstStyle/>
        <a:p>
          <a:endParaRPr lang="en-US"/>
        </a:p>
      </dgm:t>
    </dgm:pt>
    <dgm:pt modelId="{335DD0EB-14D2-4972-BFAE-D8BCFDCC1A4D}" type="sibTrans" cxnId="{47EBD53A-B330-44DA-8562-26967FEF2686}">
      <dgm:prSet/>
      <dgm:spPr/>
      <dgm:t>
        <a:bodyPr/>
        <a:lstStyle/>
        <a:p>
          <a:endParaRPr lang="en-US"/>
        </a:p>
      </dgm:t>
    </dgm:pt>
    <dgm:pt modelId="{A806064F-6EA4-4880-92F4-2EF51E5C6CB7}">
      <dgm:prSet phldrT="[Text]"/>
      <dgm:spPr/>
      <dgm:t>
        <a:bodyPr/>
        <a:lstStyle/>
        <a:p>
          <a:r>
            <a:rPr lang="en-US" dirty="0"/>
            <a:t>2013</a:t>
          </a:r>
        </a:p>
      </dgm:t>
    </dgm:pt>
    <dgm:pt modelId="{A6A7B210-42AC-4D68-9323-80B81E9987A0}" type="parTrans" cxnId="{93D01641-D25D-4EB0-A021-70C9C4408868}">
      <dgm:prSet/>
      <dgm:spPr/>
      <dgm:t>
        <a:bodyPr/>
        <a:lstStyle/>
        <a:p>
          <a:endParaRPr lang="en-US"/>
        </a:p>
      </dgm:t>
    </dgm:pt>
    <dgm:pt modelId="{B96BF04F-F083-459E-B12D-84AE58E4D820}" type="sibTrans" cxnId="{93D01641-D25D-4EB0-A021-70C9C4408868}">
      <dgm:prSet/>
      <dgm:spPr/>
      <dgm:t>
        <a:bodyPr/>
        <a:lstStyle/>
        <a:p>
          <a:endParaRPr lang="en-US"/>
        </a:p>
      </dgm:t>
    </dgm:pt>
    <dgm:pt modelId="{146DB8B4-7004-444C-A5D7-9617333C483A}">
      <dgm:prSet phldrT="[Text]"/>
      <dgm:spPr/>
      <dgm:t>
        <a:bodyPr/>
        <a:lstStyle/>
        <a:p>
          <a:r>
            <a:rPr lang="en-US" dirty="0"/>
            <a:t>1935</a:t>
          </a:r>
        </a:p>
      </dgm:t>
    </dgm:pt>
    <dgm:pt modelId="{EA42D693-22F9-4A05-85C3-9BF64BCBE85D}" type="parTrans" cxnId="{252FE70A-8A44-4AEC-A7BF-1B5F7ACF5F1E}">
      <dgm:prSet/>
      <dgm:spPr/>
      <dgm:t>
        <a:bodyPr/>
        <a:lstStyle/>
        <a:p>
          <a:endParaRPr lang="en-US"/>
        </a:p>
      </dgm:t>
    </dgm:pt>
    <dgm:pt modelId="{A53FEAF0-87D5-4F91-A6B3-4D2D22FA3DF7}" type="sibTrans" cxnId="{252FE70A-8A44-4AEC-A7BF-1B5F7ACF5F1E}">
      <dgm:prSet/>
      <dgm:spPr/>
      <dgm:t>
        <a:bodyPr/>
        <a:lstStyle/>
        <a:p>
          <a:endParaRPr lang="en-US"/>
        </a:p>
      </dgm:t>
    </dgm:pt>
    <dgm:pt modelId="{8AF3CAC9-4463-4198-B9BC-786A33701B7E}">
      <dgm:prSet phldrT="[Text]"/>
      <dgm:spPr/>
      <dgm:t>
        <a:bodyPr/>
        <a:lstStyle/>
        <a:p>
          <a:r>
            <a:rPr lang="en-US" dirty="0"/>
            <a:t>2005</a:t>
          </a:r>
        </a:p>
      </dgm:t>
    </dgm:pt>
    <dgm:pt modelId="{85169DE0-AAEE-4291-B6BC-8B14200E6EF0}" type="parTrans" cxnId="{97C8D9DB-CF56-450B-A24D-7E4BA25B376E}">
      <dgm:prSet/>
      <dgm:spPr/>
      <dgm:t>
        <a:bodyPr/>
        <a:lstStyle/>
        <a:p>
          <a:endParaRPr lang="en-US"/>
        </a:p>
      </dgm:t>
    </dgm:pt>
    <dgm:pt modelId="{B956402E-8C39-4342-BBC5-13E6B21F4825}" type="sibTrans" cxnId="{97C8D9DB-CF56-450B-A24D-7E4BA25B376E}">
      <dgm:prSet/>
      <dgm:spPr/>
      <dgm:t>
        <a:bodyPr/>
        <a:lstStyle/>
        <a:p>
          <a:endParaRPr lang="en-US"/>
        </a:p>
      </dgm:t>
    </dgm:pt>
    <dgm:pt modelId="{8AC82EC4-6918-4B37-AC7A-668CEA711641}">
      <dgm:prSet phldrT="[Text]"/>
      <dgm:spPr/>
      <dgm:t>
        <a:bodyPr/>
        <a:lstStyle/>
        <a:p>
          <a:r>
            <a:rPr lang="en-US" dirty="0"/>
            <a:t>2021</a:t>
          </a:r>
        </a:p>
      </dgm:t>
    </dgm:pt>
    <dgm:pt modelId="{F668FE62-5471-40E7-B919-467F5D4E2585}" type="parTrans" cxnId="{C9E19104-A75E-4FFD-94FF-B55FD44A4FD2}">
      <dgm:prSet/>
      <dgm:spPr/>
      <dgm:t>
        <a:bodyPr/>
        <a:lstStyle/>
        <a:p>
          <a:endParaRPr lang="en-US"/>
        </a:p>
      </dgm:t>
    </dgm:pt>
    <dgm:pt modelId="{301F0280-E09D-4219-9814-384DADB33481}" type="sibTrans" cxnId="{C9E19104-A75E-4FFD-94FF-B55FD44A4FD2}">
      <dgm:prSet/>
      <dgm:spPr/>
      <dgm:t>
        <a:bodyPr/>
        <a:lstStyle/>
        <a:p>
          <a:endParaRPr lang="en-US"/>
        </a:p>
      </dgm:t>
    </dgm:pt>
    <dgm:pt modelId="{FB46EDCD-B082-4437-B588-101F74F9565C}">
      <dgm:prSet/>
      <dgm:spPr/>
      <dgm:t>
        <a:bodyPr/>
        <a:lstStyle/>
        <a:p>
          <a:r>
            <a:rPr lang="en-US" dirty="0"/>
            <a:t>First use of drones</a:t>
          </a:r>
        </a:p>
      </dgm:t>
    </dgm:pt>
    <dgm:pt modelId="{CFF33D13-2F9A-44B6-9AB1-9AB3048A86DB}" type="parTrans" cxnId="{75068246-C0E0-4AC2-A7BC-75A7A2551AAA}">
      <dgm:prSet/>
      <dgm:spPr/>
      <dgm:t>
        <a:bodyPr/>
        <a:lstStyle/>
        <a:p>
          <a:endParaRPr lang="en-US"/>
        </a:p>
      </dgm:t>
    </dgm:pt>
    <dgm:pt modelId="{36D747EF-3888-455B-8970-A4B436DDAC6F}" type="sibTrans" cxnId="{75068246-C0E0-4AC2-A7BC-75A7A2551AAA}">
      <dgm:prSet/>
      <dgm:spPr/>
      <dgm:t>
        <a:bodyPr/>
        <a:lstStyle/>
        <a:p>
          <a:endParaRPr lang="en-US"/>
        </a:p>
      </dgm:t>
    </dgm:pt>
    <dgm:pt modelId="{1468745F-E8D7-476A-8D8A-04CB86B20E08}">
      <dgm:prSet/>
      <dgm:spPr/>
      <dgm:t>
        <a:bodyPr/>
        <a:lstStyle/>
        <a:p>
          <a:r>
            <a:rPr lang="en-US" dirty="0"/>
            <a:t>First UAV – Ruston Proctor Aerial Target and Sperry Aerial Torpedo</a:t>
          </a:r>
        </a:p>
      </dgm:t>
    </dgm:pt>
    <dgm:pt modelId="{2A1A81CF-3465-49D9-9755-5727F443A32D}" type="parTrans" cxnId="{7EA5AD47-FC89-4AA7-98E5-033DBD8AFD44}">
      <dgm:prSet/>
      <dgm:spPr/>
      <dgm:t>
        <a:bodyPr/>
        <a:lstStyle/>
        <a:p>
          <a:endParaRPr lang="en-US"/>
        </a:p>
      </dgm:t>
    </dgm:pt>
    <dgm:pt modelId="{E47361DF-4F53-4346-8921-FF3A5087434A}" type="sibTrans" cxnId="{7EA5AD47-FC89-4AA7-98E5-033DBD8AFD44}">
      <dgm:prSet/>
      <dgm:spPr/>
      <dgm:t>
        <a:bodyPr/>
        <a:lstStyle/>
        <a:p>
          <a:endParaRPr lang="en-US"/>
        </a:p>
      </dgm:t>
    </dgm:pt>
    <dgm:pt modelId="{CCEFD766-26B5-4141-9BAC-6A18819DF916}">
      <dgm:prSet/>
      <dgm:spPr/>
      <dgm:t>
        <a:bodyPr/>
        <a:lstStyle/>
        <a:p>
          <a:r>
            <a:rPr lang="en-US" dirty="0"/>
            <a:t>de Havilland DH82B Queen Bee</a:t>
          </a:r>
        </a:p>
      </dgm:t>
    </dgm:pt>
    <dgm:pt modelId="{EBB660F0-A6B6-4511-A5F0-A8883C7A8AF6}" type="parTrans" cxnId="{DE52C5E2-D0C4-4DA3-BF74-B444CCC256E9}">
      <dgm:prSet/>
      <dgm:spPr/>
      <dgm:t>
        <a:bodyPr/>
        <a:lstStyle/>
        <a:p>
          <a:endParaRPr lang="en-US"/>
        </a:p>
      </dgm:t>
    </dgm:pt>
    <dgm:pt modelId="{EB4E0932-C4AB-47ED-841F-79DB5F1E44B9}" type="sibTrans" cxnId="{DE52C5E2-D0C4-4DA3-BF74-B444CCC256E9}">
      <dgm:prSet/>
      <dgm:spPr/>
      <dgm:t>
        <a:bodyPr/>
        <a:lstStyle/>
        <a:p>
          <a:endParaRPr lang="en-US"/>
        </a:p>
      </dgm:t>
    </dgm:pt>
    <dgm:pt modelId="{0F604694-350D-41BD-8C58-08A3EE2B6702}">
      <dgm:prSet/>
      <dgm:spPr/>
      <dgm:t>
        <a:bodyPr/>
        <a:lstStyle/>
        <a:p>
          <a:r>
            <a:rPr lang="en-US" dirty="0"/>
            <a:t>FAA banned UAVs in US airspace without a waiver</a:t>
          </a:r>
        </a:p>
      </dgm:t>
    </dgm:pt>
    <dgm:pt modelId="{91731671-4320-4122-BCA3-FA181E104220}" type="parTrans" cxnId="{73BC78A1-BBDD-480D-A313-8CD277B8ACFD}">
      <dgm:prSet/>
      <dgm:spPr/>
      <dgm:t>
        <a:bodyPr/>
        <a:lstStyle/>
        <a:p>
          <a:endParaRPr lang="en-US"/>
        </a:p>
      </dgm:t>
    </dgm:pt>
    <dgm:pt modelId="{99A43956-5FD9-4DBA-8701-821D34B4A604}" type="sibTrans" cxnId="{73BC78A1-BBDD-480D-A313-8CD277B8ACFD}">
      <dgm:prSet/>
      <dgm:spPr/>
      <dgm:t>
        <a:bodyPr/>
        <a:lstStyle/>
        <a:p>
          <a:endParaRPr lang="en-US"/>
        </a:p>
      </dgm:t>
    </dgm:pt>
    <dgm:pt modelId="{814D3922-D38E-4D5F-9159-28DFE3C4F287}">
      <dgm:prSet/>
      <dgm:spPr/>
      <dgm:t>
        <a:bodyPr/>
        <a:lstStyle/>
        <a:p>
          <a:r>
            <a:rPr lang="en-US" dirty="0"/>
            <a:t>Amazon announced plans to use delivery drones</a:t>
          </a:r>
        </a:p>
      </dgm:t>
    </dgm:pt>
    <dgm:pt modelId="{64016D2B-6DDF-4F2D-AFFF-1C1AC02D3AFC}" type="parTrans" cxnId="{A3ED1D42-DAAB-4728-88D4-E361ABA6DC6C}">
      <dgm:prSet/>
      <dgm:spPr/>
      <dgm:t>
        <a:bodyPr/>
        <a:lstStyle/>
        <a:p>
          <a:endParaRPr lang="en-US"/>
        </a:p>
      </dgm:t>
    </dgm:pt>
    <dgm:pt modelId="{259945D2-BF8D-420A-A6E2-BD87632C1996}" type="sibTrans" cxnId="{A3ED1D42-DAAB-4728-88D4-E361ABA6DC6C}">
      <dgm:prSet/>
      <dgm:spPr/>
      <dgm:t>
        <a:bodyPr/>
        <a:lstStyle/>
        <a:p>
          <a:endParaRPr lang="en-US"/>
        </a:p>
      </dgm:t>
    </dgm:pt>
    <dgm:pt modelId="{9ABD8383-5B70-47F5-96B6-A88A7805E9C3}">
      <dgm:prSet/>
      <dgm:spPr/>
      <dgm:t>
        <a:bodyPr/>
        <a:lstStyle/>
        <a:p>
          <a:r>
            <a:rPr lang="en-US" dirty="0"/>
            <a:t>868,421 drones registered with the FAA</a:t>
          </a:r>
        </a:p>
      </dgm:t>
    </dgm:pt>
    <dgm:pt modelId="{468A809F-4ADC-4AF5-89C4-8BCF1A829079}" type="parTrans" cxnId="{EF3AE8FD-96D7-444D-9C51-C01AAEB4F2F1}">
      <dgm:prSet/>
      <dgm:spPr/>
      <dgm:t>
        <a:bodyPr/>
        <a:lstStyle/>
        <a:p>
          <a:endParaRPr lang="en-US"/>
        </a:p>
      </dgm:t>
    </dgm:pt>
    <dgm:pt modelId="{D803DABC-277E-4628-8D47-6A407C19F021}" type="sibTrans" cxnId="{EF3AE8FD-96D7-444D-9C51-C01AAEB4F2F1}">
      <dgm:prSet/>
      <dgm:spPr/>
      <dgm:t>
        <a:bodyPr/>
        <a:lstStyle/>
        <a:p>
          <a:endParaRPr lang="en-US"/>
        </a:p>
      </dgm:t>
    </dgm:pt>
    <dgm:pt modelId="{B49F6D09-3A98-4BD4-A080-5F1C3A183387}">
      <dgm:prSet phldrT="[Text]"/>
      <dgm:spPr/>
      <dgm:t>
        <a:bodyPr/>
        <a:lstStyle/>
        <a:p>
          <a:r>
            <a:rPr lang="en-US" dirty="0"/>
            <a:t>1863</a:t>
          </a:r>
        </a:p>
      </dgm:t>
    </dgm:pt>
    <dgm:pt modelId="{FAF574E8-AA44-485D-B2F9-73B6F72C0888}" type="parTrans" cxnId="{AF82B5AD-04D5-46CC-9203-A917BF49AFB2}">
      <dgm:prSet/>
      <dgm:spPr/>
      <dgm:t>
        <a:bodyPr/>
        <a:lstStyle/>
        <a:p>
          <a:endParaRPr lang="en-US"/>
        </a:p>
      </dgm:t>
    </dgm:pt>
    <dgm:pt modelId="{71FF7616-5599-4DD8-9D24-29092803A882}" type="sibTrans" cxnId="{AF82B5AD-04D5-46CC-9203-A917BF49AFB2}">
      <dgm:prSet/>
      <dgm:spPr/>
      <dgm:t>
        <a:bodyPr/>
        <a:lstStyle/>
        <a:p>
          <a:endParaRPr lang="en-US"/>
        </a:p>
      </dgm:t>
    </dgm:pt>
    <dgm:pt modelId="{7A56F8E0-397F-4A64-99EE-7BE7C8721E5F}">
      <dgm:prSet/>
      <dgm:spPr/>
      <dgm:t>
        <a:bodyPr/>
        <a:lstStyle/>
        <a:p>
          <a:r>
            <a:rPr lang="en-US" dirty="0"/>
            <a:t>US patent for an unmanned aerial bomber</a:t>
          </a:r>
        </a:p>
      </dgm:t>
    </dgm:pt>
    <dgm:pt modelId="{57900D4A-BA53-4F0D-BC85-AE2F362BC334}" type="parTrans" cxnId="{8A6FC256-3E8C-40DA-927D-BB9980ED83AE}">
      <dgm:prSet/>
      <dgm:spPr/>
      <dgm:t>
        <a:bodyPr/>
        <a:lstStyle/>
        <a:p>
          <a:endParaRPr lang="en-US"/>
        </a:p>
      </dgm:t>
    </dgm:pt>
    <dgm:pt modelId="{77EBC6B7-D634-4B51-BD9E-74EA0D4E3363}" type="sibTrans" cxnId="{8A6FC256-3E8C-40DA-927D-BB9980ED83AE}">
      <dgm:prSet/>
      <dgm:spPr/>
      <dgm:t>
        <a:bodyPr/>
        <a:lstStyle/>
        <a:p>
          <a:endParaRPr lang="en-US"/>
        </a:p>
      </dgm:t>
    </dgm:pt>
    <dgm:pt modelId="{417D4CA3-F360-41FC-84B3-A148247D93F6}">
      <dgm:prSet phldrT="[Text]"/>
      <dgm:spPr/>
      <dgm:t>
        <a:bodyPr/>
        <a:lstStyle/>
        <a:p>
          <a:r>
            <a:rPr lang="en-US" dirty="0"/>
            <a:t>2016</a:t>
          </a:r>
        </a:p>
      </dgm:t>
    </dgm:pt>
    <dgm:pt modelId="{F93A68E7-9137-432B-80ED-6B107DFE2633}" type="parTrans" cxnId="{7777DDF5-FDA0-4D1A-AC9A-2E6261E422A8}">
      <dgm:prSet/>
      <dgm:spPr/>
      <dgm:t>
        <a:bodyPr/>
        <a:lstStyle/>
        <a:p>
          <a:endParaRPr lang="en-US"/>
        </a:p>
      </dgm:t>
    </dgm:pt>
    <dgm:pt modelId="{0658F555-37A3-4C9A-9BE1-F5F6A5833785}" type="sibTrans" cxnId="{7777DDF5-FDA0-4D1A-AC9A-2E6261E422A8}">
      <dgm:prSet/>
      <dgm:spPr/>
      <dgm:t>
        <a:bodyPr/>
        <a:lstStyle/>
        <a:p>
          <a:endParaRPr lang="en-US"/>
        </a:p>
      </dgm:t>
    </dgm:pt>
    <dgm:pt modelId="{9E523897-3D1B-4C0A-98EB-105BA4385E8F}">
      <dgm:prSet/>
      <dgm:spPr/>
      <dgm:t>
        <a:bodyPr/>
        <a:lstStyle/>
        <a:p>
          <a:r>
            <a:rPr lang="en-US" dirty="0"/>
            <a:t>FAA introduced new regulations for commercial use of UAVs</a:t>
          </a:r>
        </a:p>
      </dgm:t>
    </dgm:pt>
    <dgm:pt modelId="{6891A9F6-CEE4-4E7B-967E-AC18874D234C}" type="parTrans" cxnId="{C3F56469-B4FE-47D6-96D0-9F35416662B7}">
      <dgm:prSet/>
      <dgm:spPr/>
      <dgm:t>
        <a:bodyPr/>
        <a:lstStyle/>
        <a:p>
          <a:endParaRPr lang="en-US"/>
        </a:p>
      </dgm:t>
    </dgm:pt>
    <dgm:pt modelId="{D0D26F31-1F9B-459A-A7BE-9D86A66D7B68}" type="sibTrans" cxnId="{C3F56469-B4FE-47D6-96D0-9F35416662B7}">
      <dgm:prSet/>
      <dgm:spPr/>
      <dgm:t>
        <a:bodyPr/>
        <a:lstStyle/>
        <a:p>
          <a:endParaRPr lang="en-US"/>
        </a:p>
      </dgm:t>
    </dgm:pt>
    <dgm:pt modelId="{C4087AEE-8DDB-4E63-A574-411146439F5F}" type="pres">
      <dgm:prSet presAssocID="{DCB429FC-8ED9-4936-B6D1-8DD6F845A883}" presName="linear" presStyleCnt="0">
        <dgm:presLayoutVars>
          <dgm:dir/>
          <dgm:animLvl val="lvl"/>
          <dgm:resizeHandles val="exact"/>
        </dgm:presLayoutVars>
      </dgm:prSet>
      <dgm:spPr/>
    </dgm:pt>
    <dgm:pt modelId="{09A7E82D-A6FC-418D-B2D2-DBC247629C28}" type="pres">
      <dgm:prSet presAssocID="{F36330B5-5C3F-4A1F-959D-107569E942BD}" presName="parentLin" presStyleCnt="0"/>
      <dgm:spPr/>
    </dgm:pt>
    <dgm:pt modelId="{E676FE00-0CAD-4649-91C8-7320575D4FAF}" type="pres">
      <dgm:prSet presAssocID="{F36330B5-5C3F-4A1F-959D-107569E942BD}" presName="parentLeftMargin" presStyleLbl="node1" presStyleIdx="0" presStyleCnt="8"/>
      <dgm:spPr/>
    </dgm:pt>
    <dgm:pt modelId="{9EE44888-42BE-4F3E-82DD-C5404FDF5B6F}" type="pres">
      <dgm:prSet presAssocID="{F36330B5-5C3F-4A1F-959D-107569E942BD}" presName="parentText" presStyleLbl="node1" presStyleIdx="0" presStyleCnt="8" custScaleX="26169" custScaleY="69778">
        <dgm:presLayoutVars>
          <dgm:chMax val="0"/>
          <dgm:bulletEnabled val="1"/>
        </dgm:presLayoutVars>
      </dgm:prSet>
      <dgm:spPr/>
    </dgm:pt>
    <dgm:pt modelId="{8A232A11-9E0B-4E39-A8F4-FB93F991472B}" type="pres">
      <dgm:prSet presAssocID="{F36330B5-5C3F-4A1F-959D-107569E942BD}" presName="negativeSpace" presStyleCnt="0"/>
      <dgm:spPr/>
    </dgm:pt>
    <dgm:pt modelId="{914C6518-D7C8-4931-A1A2-C80EA1830454}" type="pres">
      <dgm:prSet presAssocID="{F36330B5-5C3F-4A1F-959D-107569E942BD}" presName="childText" presStyleLbl="conFgAcc1" presStyleIdx="0" presStyleCnt="8">
        <dgm:presLayoutVars>
          <dgm:bulletEnabled val="1"/>
        </dgm:presLayoutVars>
      </dgm:prSet>
      <dgm:spPr/>
    </dgm:pt>
    <dgm:pt modelId="{0B0F2621-02C9-49BD-A962-AEF10FFB4532}" type="pres">
      <dgm:prSet presAssocID="{E854673C-4340-4AD7-9773-EFEBB5326B46}" presName="spaceBetweenRectangles" presStyleCnt="0"/>
      <dgm:spPr/>
    </dgm:pt>
    <dgm:pt modelId="{3100CF6A-BE5F-4ACD-A5C1-B7B82259E17A}" type="pres">
      <dgm:prSet presAssocID="{B49F6D09-3A98-4BD4-A080-5F1C3A183387}" presName="parentLin" presStyleCnt="0"/>
      <dgm:spPr/>
    </dgm:pt>
    <dgm:pt modelId="{9C61031D-B55F-433F-B3FF-925E61A60C8B}" type="pres">
      <dgm:prSet presAssocID="{B49F6D09-3A98-4BD4-A080-5F1C3A183387}" presName="parentLeftMargin" presStyleLbl="node1" presStyleIdx="0" presStyleCnt="8"/>
      <dgm:spPr/>
    </dgm:pt>
    <dgm:pt modelId="{DC01359D-4167-49CF-A124-7E63FAE87FFD}" type="pres">
      <dgm:prSet presAssocID="{B49F6D09-3A98-4BD4-A080-5F1C3A183387}" presName="parentText" presStyleLbl="node1" presStyleIdx="1" presStyleCnt="8" custScaleX="26087" custScaleY="69695">
        <dgm:presLayoutVars>
          <dgm:chMax val="0"/>
          <dgm:bulletEnabled val="1"/>
        </dgm:presLayoutVars>
      </dgm:prSet>
      <dgm:spPr/>
    </dgm:pt>
    <dgm:pt modelId="{0CFA1E76-BABD-470E-84D1-1479E80C053F}" type="pres">
      <dgm:prSet presAssocID="{B49F6D09-3A98-4BD4-A080-5F1C3A183387}" presName="negativeSpace" presStyleCnt="0"/>
      <dgm:spPr/>
    </dgm:pt>
    <dgm:pt modelId="{36AD3B33-D424-48FC-8287-A1095B2EAAAC}" type="pres">
      <dgm:prSet presAssocID="{B49F6D09-3A98-4BD4-A080-5F1C3A183387}" presName="childText" presStyleLbl="conFgAcc1" presStyleIdx="1" presStyleCnt="8">
        <dgm:presLayoutVars>
          <dgm:bulletEnabled val="1"/>
        </dgm:presLayoutVars>
      </dgm:prSet>
      <dgm:spPr/>
    </dgm:pt>
    <dgm:pt modelId="{DCF72520-B222-431E-85D2-B07E016BD678}" type="pres">
      <dgm:prSet presAssocID="{71FF7616-5599-4DD8-9D24-29092803A882}" presName="spaceBetweenRectangles" presStyleCnt="0"/>
      <dgm:spPr/>
    </dgm:pt>
    <dgm:pt modelId="{ACC6768A-63DC-4B5C-81BA-FF1194EE3FB4}" type="pres">
      <dgm:prSet presAssocID="{6866DDE7-96B3-4E85-8971-9CC99C252187}" presName="parentLin" presStyleCnt="0"/>
      <dgm:spPr/>
    </dgm:pt>
    <dgm:pt modelId="{370176D9-1AD3-46CE-B40D-A16289D1457B}" type="pres">
      <dgm:prSet presAssocID="{6866DDE7-96B3-4E85-8971-9CC99C252187}" presName="parentLeftMargin" presStyleLbl="node1" presStyleIdx="1" presStyleCnt="8"/>
      <dgm:spPr/>
    </dgm:pt>
    <dgm:pt modelId="{09CD35CC-1D48-4351-B333-5252C6C587D2}" type="pres">
      <dgm:prSet presAssocID="{6866DDE7-96B3-4E85-8971-9CC99C252187}" presName="parentText" presStyleLbl="node1" presStyleIdx="2" presStyleCnt="8" custScaleX="26169" custScaleY="69778">
        <dgm:presLayoutVars>
          <dgm:chMax val="0"/>
          <dgm:bulletEnabled val="1"/>
        </dgm:presLayoutVars>
      </dgm:prSet>
      <dgm:spPr/>
    </dgm:pt>
    <dgm:pt modelId="{BD2FB5FD-A9CF-4DC4-ABFD-5536A8D966E5}" type="pres">
      <dgm:prSet presAssocID="{6866DDE7-96B3-4E85-8971-9CC99C252187}" presName="negativeSpace" presStyleCnt="0"/>
      <dgm:spPr/>
    </dgm:pt>
    <dgm:pt modelId="{8E54301A-CB07-47ED-9009-371E3BBD6AF3}" type="pres">
      <dgm:prSet presAssocID="{6866DDE7-96B3-4E85-8971-9CC99C252187}" presName="childText" presStyleLbl="conFgAcc1" presStyleIdx="2" presStyleCnt="8">
        <dgm:presLayoutVars>
          <dgm:bulletEnabled val="1"/>
        </dgm:presLayoutVars>
      </dgm:prSet>
      <dgm:spPr/>
    </dgm:pt>
    <dgm:pt modelId="{56F32FC3-A78C-44B1-9D39-12F41980FA7D}" type="pres">
      <dgm:prSet presAssocID="{335DD0EB-14D2-4972-BFAE-D8BCFDCC1A4D}" presName="spaceBetweenRectangles" presStyleCnt="0"/>
      <dgm:spPr/>
    </dgm:pt>
    <dgm:pt modelId="{78C8120F-B200-46CD-9326-DD894A4253DB}" type="pres">
      <dgm:prSet presAssocID="{146DB8B4-7004-444C-A5D7-9617333C483A}" presName="parentLin" presStyleCnt="0"/>
      <dgm:spPr/>
    </dgm:pt>
    <dgm:pt modelId="{F88E9080-EC41-483C-83F1-739A209AF5FB}" type="pres">
      <dgm:prSet presAssocID="{146DB8B4-7004-444C-A5D7-9617333C483A}" presName="parentLeftMargin" presStyleLbl="node1" presStyleIdx="2" presStyleCnt="8"/>
      <dgm:spPr/>
    </dgm:pt>
    <dgm:pt modelId="{05EF6C62-8491-402E-BD3D-F52AB1C67A2A}" type="pres">
      <dgm:prSet presAssocID="{146DB8B4-7004-444C-A5D7-9617333C483A}" presName="parentText" presStyleLbl="node1" presStyleIdx="3" presStyleCnt="8" custScaleX="26169" custScaleY="69778">
        <dgm:presLayoutVars>
          <dgm:chMax val="0"/>
          <dgm:bulletEnabled val="1"/>
        </dgm:presLayoutVars>
      </dgm:prSet>
      <dgm:spPr/>
    </dgm:pt>
    <dgm:pt modelId="{262B86EE-2E71-4D13-87C5-07C72F269DE8}" type="pres">
      <dgm:prSet presAssocID="{146DB8B4-7004-444C-A5D7-9617333C483A}" presName="negativeSpace" presStyleCnt="0"/>
      <dgm:spPr/>
    </dgm:pt>
    <dgm:pt modelId="{D6CE652B-76B8-42CC-A2FF-A5F07A75E741}" type="pres">
      <dgm:prSet presAssocID="{146DB8B4-7004-444C-A5D7-9617333C483A}" presName="childText" presStyleLbl="conFgAcc1" presStyleIdx="3" presStyleCnt="8">
        <dgm:presLayoutVars>
          <dgm:bulletEnabled val="1"/>
        </dgm:presLayoutVars>
      </dgm:prSet>
      <dgm:spPr/>
    </dgm:pt>
    <dgm:pt modelId="{87E45945-E75C-40CE-8520-766F26FE728C}" type="pres">
      <dgm:prSet presAssocID="{A53FEAF0-87D5-4F91-A6B3-4D2D22FA3DF7}" presName="spaceBetweenRectangles" presStyleCnt="0"/>
      <dgm:spPr/>
    </dgm:pt>
    <dgm:pt modelId="{16CB8831-428D-46BA-ABCE-A29EC2937EC9}" type="pres">
      <dgm:prSet presAssocID="{8AF3CAC9-4463-4198-B9BC-786A33701B7E}" presName="parentLin" presStyleCnt="0"/>
      <dgm:spPr/>
    </dgm:pt>
    <dgm:pt modelId="{5EDC88DD-D72D-4DF1-AD27-E7F4FF6190A8}" type="pres">
      <dgm:prSet presAssocID="{8AF3CAC9-4463-4198-B9BC-786A33701B7E}" presName="parentLeftMargin" presStyleLbl="node1" presStyleIdx="3" presStyleCnt="8"/>
      <dgm:spPr/>
    </dgm:pt>
    <dgm:pt modelId="{D563E5B4-8492-4017-B6E7-3F722518E2DB}" type="pres">
      <dgm:prSet presAssocID="{8AF3CAC9-4463-4198-B9BC-786A33701B7E}" presName="parentText" presStyleLbl="node1" presStyleIdx="4" presStyleCnt="8" custScaleX="26169" custScaleY="69778">
        <dgm:presLayoutVars>
          <dgm:chMax val="0"/>
          <dgm:bulletEnabled val="1"/>
        </dgm:presLayoutVars>
      </dgm:prSet>
      <dgm:spPr/>
    </dgm:pt>
    <dgm:pt modelId="{0A38B54C-F87F-486D-A1DC-5650203BBECA}" type="pres">
      <dgm:prSet presAssocID="{8AF3CAC9-4463-4198-B9BC-786A33701B7E}" presName="negativeSpace" presStyleCnt="0"/>
      <dgm:spPr/>
    </dgm:pt>
    <dgm:pt modelId="{AC8E73B1-B3EF-49C3-87A0-D486193F4A15}" type="pres">
      <dgm:prSet presAssocID="{8AF3CAC9-4463-4198-B9BC-786A33701B7E}" presName="childText" presStyleLbl="conFgAcc1" presStyleIdx="4" presStyleCnt="8">
        <dgm:presLayoutVars>
          <dgm:bulletEnabled val="1"/>
        </dgm:presLayoutVars>
      </dgm:prSet>
      <dgm:spPr/>
    </dgm:pt>
    <dgm:pt modelId="{61EB9369-95AE-4817-8B18-90E0AC6984B0}" type="pres">
      <dgm:prSet presAssocID="{B956402E-8C39-4342-BBC5-13E6B21F4825}" presName="spaceBetweenRectangles" presStyleCnt="0"/>
      <dgm:spPr/>
    </dgm:pt>
    <dgm:pt modelId="{C7854ABB-E1CB-414E-8CED-479910767FDD}" type="pres">
      <dgm:prSet presAssocID="{A806064F-6EA4-4880-92F4-2EF51E5C6CB7}" presName="parentLin" presStyleCnt="0"/>
      <dgm:spPr/>
    </dgm:pt>
    <dgm:pt modelId="{62CD9C4C-2383-460D-B781-73627E984222}" type="pres">
      <dgm:prSet presAssocID="{A806064F-6EA4-4880-92F4-2EF51E5C6CB7}" presName="parentLeftMargin" presStyleLbl="node1" presStyleIdx="4" presStyleCnt="8"/>
      <dgm:spPr/>
    </dgm:pt>
    <dgm:pt modelId="{A0240A61-82CC-4CF4-A25B-9880B1D9047A}" type="pres">
      <dgm:prSet presAssocID="{A806064F-6EA4-4880-92F4-2EF51E5C6CB7}" presName="parentText" presStyleLbl="node1" presStyleIdx="5" presStyleCnt="8" custScaleX="26169" custScaleY="69778">
        <dgm:presLayoutVars>
          <dgm:chMax val="0"/>
          <dgm:bulletEnabled val="1"/>
        </dgm:presLayoutVars>
      </dgm:prSet>
      <dgm:spPr/>
    </dgm:pt>
    <dgm:pt modelId="{D3A3B182-DD9B-446B-8363-C07C026DDF8A}" type="pres">
      <dgm:prSet presAssocID="{A806064F-6EA4-4880-92F4-2EF51E5C6CB7}" presName="negativeSpace" presStyleCnt="0"/>
      <dgm:spPr/>
    </dgm:pt>
    <dgm:pt modelId="{F86AB98D-7F4F-438B-8B69-A93E31385C30}" type="pres">
      <dgm:prSet presAssocID="{A806064F-6EA4-4880-92F4-2EF51E5C6CB7}" presName="childText" presStyleLbl="conFgAcc1" presStyleIdx="5" presStyleCnt="8">
        <dgm:presLayoutVars>
          <dgm:bulletEnabled val="1"/>
        </dgm:presLayoutVars>
      </dgm:prSet>
      <dgm:spPr/>
    </dgm:pt>
    <dgm:pt modelId="{0B1A6130-ED5C-4A44-8650-F15F126283A4}" type="pres">
      <dgm:prSet presAssocID="{B96BF04F-F083-459E-B12D-84AE58E4D820}" presName="spaceBetweenRectangles" presStyleCnt="0"/>
      <dgm:spPr/>
    </dgm:pt>
    <dgm:pt modelId="{197F5E60-7DAE-4B68-9391-1573C0486F85}" type="pres">
      <dgm:prSet presAssocID="{417D4CA3-F360-41FC-84B3-A148247D93F6}" presName="parentLin" presStyleCnt="0"/>
      <dgm:spPr/>
    </dgm:pt>
    <dgm:pt modelId="{A9E0C9CA-5949-430E-BF22-320852E01D2F}" type="pres">
      <dgm:prSet presAssocID="{417D4CA3-F360-41FC-84B3-A148247D93F6}" presName="parentLeftMargin" presStyleLbl="node1" presStyleIdx="5" presStyleCnt="8"/>
      <dgm:spPr/>
    </dgm:pt>
    <dgm:pt modelId="{790F08FC-EFB7-4BC9-A1F0-585514F15968}" type="pres">
      <dgm:prSet presAssocID="{417D4CA3-F360-41FC-84B3-A148247D93F6}" presName="parentText" presStyleLbl="node1" presStyleIdx="6" presStyleCnt="8" custScaleX="26087" custScaleY="70399">
        <dgm:presLayoutVars>
          <dgm:chMax val="0"/>
          <dgm:bulletEnabled val="1"/>
        </dgm:presLayoutVars>
      </dgm:prSet>
      <dgm:spPr/>
    </dgm:pt>
    <dgm:pt modelId="{1B1694C9-E6EC-4E0D-81AF-CAB43A466C7D}" type="pres">
      <dgm:prSet presAssocID="{417D4CA3-F360-41FC-84B3-A148247D93F6}" presName="negativeSpace" presStyleCnt="0"/>
      <dgm:spPr/>
    </dgm:pt>
    <dgm:pt modelId="{D6CB4E96-7EA2-4AF1-94D9-040549A87B21}" type="pres">
      <dgm:prSet presAssocID="{417D4CA3-F360-41FC-84B3-A148247D93F6}" presName="childText" presStyleLbl="conFgAcc1" presStyleIdx="6" presStyleCnt="8">
        <dgm:presLayoutVars>
          <dgm:bulletEnabled val="1"/>
        </dgm:presLayoutVars>
      </dgm:prSet>
      <dgm:spPr/>
    </dgm:pt>
    <dgm:pt modelId="{08C2F040-6905-46A8-A790-D7E776DF79A4}" type="pres">
      <dgm:prSet presAssocID="{0658F555-37A3-4C9A-9BE1-F5F6A5833785}" presName="spaceBetweenRectangles" presStyleCnt="0"/>
      <dgm:spPr/>
    </dgm:pt>
    <dgm:pt modelId="{BFBBB50A-DB38-4412-B80C-25AA6EA94FC1}" type="pres">
      <dgm:prSet presAssocID="{8AC82EC4-6918-4B37-AC7A-668CEA711641}" presName="parentLin" presStyleCnt="0"/>
      <dgm:spPr/>
    </dgm:pt>
    <dgm:pt modelId="{021AD5E7-1D21-408E-A9CB-8DC3839CB061}" type="pres">
      <dgm:prSet presAssocID="{8AC82EC4-6918-4B37-AC7A-668CEA711641}" presName="parentLeftMargin" presStyleLbl="node1" presStyleIdx="6" presStyleCnt="8"/>
      <dgm:spPr/>
    </dgm:pt>
    <dgm:pt modelId="{A5B2C309-9CD8-4C41-AE3C-4C4C029D2FAA}" type="pres">
      <dgm:prSet presAssocID="{8AC82EC4-6918-4B37-AC7A-668CEA711641}" presName="parentText" presStyleLbl="node1" presStyleIdx="7" presStyleCnt="8" custScaleX="26169" custScaleY="69778">
        <dgm:presLayoutVars>
          <dgm:chMax val="0"/>
          <dgm:bulletEnabled val="1"/>
        </dgm:presLayoutVars>
      </dgm:prSet>
      <dgm:spPr/>
    </dgm:pt>
    <dgm:pt modelId="{C895A362-8E2F-418A-81D0-3B3EEAC96EB2}" type="pres">
      <dgm:prSet presAssocID="{8AC82EC4-6918-4B37-AC7A-668CEA711641}" presName="negativeSpace" presStyleCnt="0"/>
      <dgm:spPr/>
    </dgm:pt>
    <dgm:pt modelId="{0A2B1E75-5562-4CBC-AE96-4DE66D31D0CD}" type="pres">
      <dgm:prSet presAssocID="{8AC82EC4-6918-4B37-AC7A-668CEA711641}" presName="childText" presStyleLbl="conFgAcc1" presStyleIdx="7" presStyleCnt="8">
        <dgm:presLayoutVars>
          <dgm:bulletEnabled val="1"/>
        </dgm:presLayoutVars>
      </dgm:prSet>
      <dgm:spPr/>
    </dgm:pt>
  </dgm:ptLst>
  <dgm:cxnLst>
    <dgm:cxn modelId="{C9E19104-A75E-4FFD-94FF-B55FD44A4FD2}" srcId="{DCB429FC-8ED9-4936-B6D1-8DD6F845A883}" destId="{8AC82EC4-6918-4B37-AC7A-668CEA711641}" srcOrd="7" destOrd="0" parTransId="{F668FE62-5471-40E7-B919-467F5D4E2585}" sibTransId="{301F0280-E09D-4219-9814-384DADB33481}"/>
    <dgm:cxn modelId="{252FE70A-8A44-4AEC-A7BF-1B5F7ACF5F1E}" srcId="{DCB429FC-8ED9-4936-B6D1-8DD6F845A883}" destId="{146DB8B4-7004-444C-A5D7-9617333C483A}" srcOrd="3" destOrd="0" parTransId="{EA42D693-22F9-4A05-85C3-9BF64BCBE85D}" sibTransId="{A53FEAF0-87D5-4F91-A6B3-4D2D22FA3DF7}"/>
    <dgm:cxn modelId="{E049EC26-9A51-4725-A686-7C17AA942BE4}" type="presOf" srcId="{8AF3CAC9-4463-4198-B9BC-786A33701B7E}" destId="{D563E5B4-8492-4017-B6E7-3F722518E2DB}" srcOrd="1" destOrd="0" presId="urn:microsoft.com/office/officeart/2005/8/layout/list1"/>
    <dgm:cxn modelId="{5FF94E28-ABBE-4504-8ADF-C1A91C4EAE02}" type="presOf" srcId="{146DB8B4-7004-444C-A5D7-9617333C483A}" destId="{05EF6C62-8491-402E-BD3D-F52AB1C67A2A}" srcOrd="1" destOrd="0" presId="urn:microsoft.com/office/officeart/2005/8/layout/list1"/>
    <dgm:cxn modelId="{D3F7C429-0B06-461B-9052-7073F054BC38}" type="presOf" srcId="{417D4CA3-F360-41FC-84B3-A148247D93F6}" destId="{790F08FC-EFB7-4BC9-A1F0-585514F15968}" srcOrd="1" destOrd="0" presId="urn:microsoft.com/office/officeart/2005/8/layout/list1"/>
    <dgm:cxn modelId="{0730D02C-F496-4E4C-ADC1-AED49566ACBD}" type="presOf" srcId="{A806064F-6EA4-4880-92F4-2EF51E5C6CB7}" destId="{A0240A61-82CC-4CF4-A25B-9880B1D9047A}" srcOrd="1" destOrd="0" presId="urn:microsoft.com/office/officeart/2005/8/layout/list1"/>
    <dgm:cxn modelId="{A45C652F-6F1C-4662-AC10-F8921ABEC48B}" type="presOf" srcId="{8AC82EC4-6918-4B37-AC7A-668CEA711641}" destId="{021AD5E7-1D21-408E-A9CB-8DC3839CB061}" srcOrd="0" destOrd="0" presId="urn:microsoft.com/office/officeart/2005/8/layout/list1"/>
    <dgm:cxn modelId="{47EBD53A-B330-44DA-8562-26967FEF2686}" srcId="{DCB429FC-8ED9-4936-B6D1-8DD6F845A883}" destId="{6866DDE7-96B3-4E85-8971-9CC99C252187}" srcOrd="2" destOrd="0" parTransId="{93166D8C-C23C-4224-860C-579C561F01B2}" sibTransId="{335DD0EB-14D2-4972-BFAE-D8BCFDCC1A4D}"/>
    <dgm:cxn modelId="{B83AB75B-9697-416F-A8A3-5D1DA6938BB1}" type="presOf" srcId="{9ABD8383-5B70-47F5-96B6-A88A7805E9C3}" destId="{0A2B1E75-5562-4CBC-AE96-4DE66D31D0CD}" srcOrd="0" destOrd="0" presId="urn:microsoft.com/office/officeart/2005/8/layout/list1"/>
    <dgm:cxn modelId="{93D01641-D25D-4EB0-A021-70C9C4408868}" srcId="{DCB429FC-8ED9-4936-B6D1-8DD6F845A883}" destId="{A806064F-6EA4-4880-92F4-2EF51E5C6CB7}" srcOrd="5" destOrd="0" parTransId="{A6A7B210-42AC-4D68-9323-80B81E9987A0}" sibTransId="{B96BF04F-F083-459E-B12D-84AE58E4D820}"/>
    <dgm:cxn modelId="{A3ED1D42-DAAB-4728-88D4-E361ABA6DC6C}" srcId="{A806064F-6EA4-4880-92F4-2EF51E5C6CB7}" destId="{814D3922-D38E-4D5F-9159-28DFE3C4F287}" srcOrd="0" destOrd="0" parTransId="{64016D2B-6DDF-4F2D-AFFF-1C1AC02D3AFC}" sibTransId="{259945D2-BF8D-420A-A6E2-BD87632C1996}"/>
    <dgm:cxn modelId="{7681AD42-16E6-430B-BA7C-E4941DDDE8DF}" type="presOf" srcId="{DCB429FC-8ED9-4936-B6D1-8DD6F845A883}" destId="{C4087AEE-8DDB-4E63-A574-411146439F5F}" srcOrd="0" destOrd="0" presId="urn:microsoft.com/office/officeart/2005/8/layout/list1"/>
    <dgm:cxn modelId="{A1207944-177B-4BF7-8789-8217A7BF277E}" type="presOf" srcId="{B49F6D09-3A98-4BD4-A080-5F1C3A183387}" destId="{DC01359D-4167-49CF-A124-7E63FAE87FFD}" srcOrd="1" destOrd="0" presId="urn:microsoft.com/office/officeart/2005/8/layout/list1"/>
    <dgm:cxn modelId="{CE109F44-74E3-4E49-9F6E-A4B46781DDD9}" type="presOf" srcId="{6866DDE7-96B3-4E85-8971-9CC99C252187}" destId="{370176D9-1AD3-46CE-B40D-A16289D1457B}" srcOrd="0" destOrd="0" presId="urn:microsoft.com/office/officeart/2005/8/layout/list1"/>
    <dgm:cxn modelId="{6BC4B665-5E6C-40C5-A63B-A38085E7000C}" type="presOf" srcId="{B49F6D09-3A98-4BD4-A080-5F1C3A183387}" destId="{9C61031D-B55F-433F-B3FF-925E61A60C8B}" srcOrd="0" destOrd="0" presId="urn:microsoft.com/office/officeart/2005/8/layout/list1"/>
    <dgm:cxn modelId="{75068246-C0E0-4AC2-A7BC-75A7A2551AAA}" srcId="{F36330B5-5C3F-4A1F-959D-107569E942BD}" destId="{FB46EDCD-B082-4437-B588-101F74F9565C}" srcOrd="0" destOrd="0" parTransId="{CFF33D13-2F9A-44B6-9AB1-9AB3048A86DB}" sibTransId="{36D747EF-3888-455B-8970-A4B436DDAC6F}"/>
    <dgm:cxn modelId="{9CAE2C67-6966-41B7-BCF2-65E36E673C3D}" type="presOf" srcId="{F36330B5-5C3F-4A1F-959D-107569E942BD}" destId="{E676FE00-0CAD-4649-91C8-7320575D4FAF}" srcOrd="0" destOrd="0" presId="urn:microsoft.com/office/officeart/2005/8/layout/list1"/>
    <dgm:cxn modelId="{7EA5AD47-FC89-4AA7-98E5-033DBD8AFD44}" srcId="{6866DDE7-96B3-4E85-8971-9CC99C252187}" destId="{1468745F-E8D7-476A-8D8A-04CB86B20E08}" srcOrd="0" destOrd="0" parTransId="{2A1A81CF-3465-49D9-9755-5727F443A32D}" sibTransId="{E47361DF-4F53-4346-8921-FF3A5087434A}"/>
    <dgm:cxn modelId="{C3F56469-B4FE-47D6-96D0-9F35416662B7}" srcId="{417D4CA3-F360-41FC-84B3-A148247D93F6}" destId="{9E523897-3D1B-4C0A-98EB-105BA4385E8F}" srcOrd="0" destOrd="0" parTransId="{6891A9F6-CEE4-4E7B-967E-AC18874D234C}" sibTransId="{D0D26F31-1F9B-459A-A7BE-9D86A66D7B68}"/>
    <dgm:cxn modelId="{D821C24E-3A1C-4016-9A00-7BB2A4CD8D30}" type="presOf" srcId="{8AF3CAC9-4463-4198-B9BC-786A33701B7E}" destId="{5EDC88DD-D72D-4DF1-AD27-E7F4FF6190A8}" srcOrd="0" destOrd="0" presId="urn:microsoft.com/office/officeart/2005/8/layout/list1"/>
    <dgm:cxn modelId="{259FE16E-C1E3-4A4A-84D5-66D1F95992FB}" srcId="{DCB429FC-8ED9-4936-B6D1-8DD6F845A883}" destId="{F36330B5-5C3F-4A1F-959D-107569E942BD}" srcOrd="0" destOrd="0" parTransId="{26AC486F-0A65-4CDC-9587-97592839CFF4}" sibTransId="{E854673C-4340-4AD7-9773-EFEBB5326B46}"/>
    <dgm:cxn modelId="{0230B771-BE45-4CD7-A7ED-DC73FE258E1E}" type="presOf" srcId="{814D3922-D38E-4D5F-9159-28DFE3C4F287}" destId="{F86AB98D-7F4F-438B-8B69-A93E31385C30}" srcOrd="0" destOrd="0" presId="urn:microsoft.com/office/officeart/2005/8/layout/list1"/>
    <dgm:cxn modelId="{DE69FD73-CAA8-49CD-8C9D-6E2F7AD90BB7}" type="presOf" srcId="{A806064F-6EA4-4880-92F4-2EF51E5C6CB7}" destId="{62CD9C4C-2383-460D-B781-73627E984222}" srcOrd="0" destOrd="0" presId="urn:microsoft.com/office/officeart/2005/8/layout/list1"/>
    <dgm:cxn modelId="{8A6FC256-3E8C-40DA-927D-BB9980ED83AE}" srcId="{B49F6D09-3A98-4BD4-A080-5F1C3A183387}" destId="{7A56F8E0-397F-4A64-99EE-7BE7C8721E5F}" srcOrd="0" destOrd="0" parTransId="{57900D4A-BA53-4F0D-BC85-AE2F362BC334}" sibTransId="{77EBC6B7-D634-4B51-BD9E-74EA0D4E3363}"/>
    <dgm:cxn modelId="{710ED488-9FF2-46E0-81F2-F306C7E54EA7}" type="presOf" srcId="{417D4CA3-F360-41FC-84B3-A148247D93F6}" destId="{A9E0C9CA-5949-430E-BF22-320852E01D2F}" srcOrd="0" destOrd="0" presId="urn:microsoft.com/office/officeart/2005/8/layout/list1"/>
    <dgm:cxn modelId="{A6D1C88A-AD38-4E0E-A221-868545B44572}" type="presOf" srcId="{1468745F-E8D7-476A-8D8A-04CB86B20E08}" destId="{8E54301A-CB07-47ED-9009-371E3BBD6AF3}" srcOrd="0" destOrd="0" presId="urn:microsoft.com/office/officeart/2005/8/layout/list1"/>
    <dgm:cxn modelId="{1AA9DA94-CAA9-4958-895E-ED1FD61B5CDE}" type="presOf" srcId="{146DB8B4-7004-444C-A5D7-9617333C483A}" destId="{F88E9080-EC41-483C-83F1-739A209AF5FB}" srcOrd="0" destOrd="0" presId="urn:microsoft.com/office/officeart/2005/8/layout/list1"/>
    <dgm:cxn modelId="{73BC78A1-BBDD-480D-A313-8CD277B8ACFD}" srcId="{8AF3CAC9-4463-4198-B9BC-786A33701B7E}" destId="{0F604694-350D-41BD-8C58-08A3EE2B6702}" srcOrd="0" destOrd="0" parTransId="{91731671-4320-4122-BCA3-FA181E104220}" sibTransId="{99A43956-5FD9-4DBA-8701-821D34B4A604}"/>
    <dgm:cxn modelId="{2232BAA8-8DE5-4E91-ABEE-6595F6F110F1}" type="presOf" srcId="{F36330B5-5C3F-4A1F-959D-107569E942BD}" destId="{9EE44888-42BE-4F3E-82DD-C5404FDF5B6F}" srcOrd="1" destOrd="0" presId="urn:microsoft.com/office/officeart/2005/8/layout/list1"/>
    <dgm:cxn modelId="{AF82B5AD-04D5-46CC-9203-A917BF49AFB2}" srcId="{DCB429FC-8ED9-4936-B6D1-8DD6F845A883}" destId="{B49F6D09-3A98-4BD4-A080-5F1C3A183387}" srcOrd="1" destOrd="0" parTransId="{FAF574E8-AA44-485D-B2F9-73B6F72C0888}" sibTransId="{71FF7616-5599-4DD8-9D24-29092803A882}"/>
    <dgm:cxn modelId="{181EF8AD-D223-4E29-9300-C9C1D5E4CCA5}" type="presOf" srcId="{CCEFD766-26B5-4141-9BAC-6A18819DF916}" destId="{D6CE652B-76B8-42CC-A2FF-A5F07A75E741}" srcOrd="0" destOrd="0" presId="urn:microsoft.com/office/officeart/2005/8/layout/list1"/>
    <dgm:cxn modelId="{404E5DB8-A91F-41A3-9185-412D9F78CB1D}" type="presOf" srcId="{7A56F8E0-397F-4A64-99EE-7BE7C8721E5F}" destId="{36AD3B33-D424-48FC-8287-A1095B2EAAAC}" srcOrd="0" destOrd="0" presId="urn:microsoft.com/office/officeart/2005/8/layout/list1"/>
    <dgm:cxn modelId="{EFCE17DA-5919-4DE6-83B5-CDA838597606}" type="presOf" srcId="{8AC82EC4-6918-4B37-AC7A-668CEA711641}" destId="{A5B2C309-9CD8-4C41-AE3C-4C4C029D2FAA}" srcOrd="1" destOrd="0" presId="urn:microsoft.com/office/officeart/2005/8/layout/list1"/>
    <dgm:cxn modelId="{97C8D9DB-CF56-450B-A24D-7E4BA25B376E}" srcId="{DCB429FC-8ED9-4936-B6D1-8DD6F845A883}" destId="{8AF3CAC9-4463-4198-B9BC-786A33701B7E}" srcOrd="4" destOrd="0" parTransId="{85169DE0-AAEE-4291-B6BC-8B14200E6EF0}" sibTransId="{B956402E-8C39-4342-BBC5-13E6B21F4825}"/>
    <dgm:cxn modelId="{DE52C5E2-D0C4-4DA3-BF74-B444CCC256E9}" srcId="{146DB8B4-7004-444C-A5D7-9617333C483A}" destId="{CCEFD766-26B5-4141-9BAC-6A18819DF916}" srcOrd="0" destOrd="0" parTransId="{EBB660F0-A6B6-4511-A5F0-A8883C7A8AF6}" sibTransId="{EB4E0932-C4AB-47ED-841F-79DB5F1E44B9}"/>
    <dgm:cxn modelId="{BA8CACE4-015D-4D88-B812-E52A567EC4E7}" type="presOf" srcId="{6866DDE7-96B3-4E85-8971-9CC99C252187}" destId="{09CD35CC-1D48-4351-B333-5252C6C587D2}" srcOrd="1" destOrd="0" presId="urn:microsoft.com/office/officeart/2005/8/layout/list1"/>
    <dgm:cxn modelId="{3BC06EED-5455-4EB3-8259-D4DFE17B5599}" type="presOf" srcId="{FB46EDCD-B082-4437-B588-101F74F9565C}" destId="{914C6518-D7C8-4931-A1A2-C80EA1830454}" srcOrd="0" destOrd="0" presId="urn:microsoft.com/office/officeart/2005/8/layout/list1"/>
    <dgm:cxn modelId="{F97444F1-10E8-45CA-8CCD-B0F92F032897}" type="presOf" srcId="{9E523897-3D1B-4C0A-98EB-105BA4385E8F}" destId="{D6CB4E96-7EA2-4AF1-94D9-040549A87B21}" srcOrd="0" destOrd="0" presId="urn:microsoft.com/office/officeart/2005/8/layout/list1"/>
    <dgm:cxn modelId="{7F51A4F2-AD20-409C-8083-BFDAC6539689}" type="presOf" srcId="{0F604694-350D-41BD-8C58-08A3EE2B6702}" destId="{AC8E73B1-B3EF-49C3-87A0-D486193F4A15}" srcOrd="0" destOrd="0" presId="urn:microsoft.com/office/officeart/2005/8/layout/list1"/>
    <dgm:cxn modelId="{7777DDF5-FDA0-4D1A-AC9A-2E6261E422A8}" srcId="{DCB429FC-8ED9-4936-B6D1-8DD6F845A883}" destId="{417D4CA3-F360-41FC-84B3-A148247D93F6}" srcOrd="6" destOrd="0" parTransId="{F93A68E7-9137-432B-80ED-6B107DFE2633}" sibTransId="{0658F555-37A3-4C9A-9BE1-F5F6A5833785}"/>
    <dgm:cxn modelId="{EF3AE8FD-96D7-444D-9C51-C01AAEB4F2F1}" srcId="{8AC82EC4-6918-4B37-AC7A-668CEA711641}" destId="{9ABD8383-5B70-47F5-96B6-A88A7805E9C3}" srcOrd="0" destOrd="0" parTransId="{468A809F-4ADC-4AF5-89C4-8BCF1A829079}" sibTransId="{D803DABC-277E-4628-8D47-6A407C19F021}"/>
    <dgm:cxn modelId="{BBD4FFC3-4846-4BDF-BC40-920170B27392}" type="presParOf" srcId="{C4087AEE-8DDB-4E63-A574-411146439F5F}" destId="{09A7E82D-A6FC-418D-B2D2-DBC247629C28}" srcOrd="0" destOrd="0" presId="urn:microsoft.com/office/officeart/2005/8/layout/list1"/>
    <dgm:cxn modelId="{C4487CDA-32F5-4262-B6F2-4A2A3AFFA00F}" type="presParOf" srcId="{09A7E82D-A6FC-418D-B2D2-DBC247629C28}" destId="{E676FE00-0CAD-4649-91C8-7320575D4FAF}" srcOrd="0" destOrd="0" presId="urn:microsoft.com/office/officeart/2005/8/layout/list1"/>
    <dgm:cxn modelId="{29733E42-64BA-4C2F-B143-1863364146B0}" type="presParOf" srcId="{09A7E82D-A6FC-418D-B2D2-DBC247629C28}" destId="{9EE44888-42BE-4F3E-82DD-C5404FDF5B6F}" srcOrd="1" destOrd="0" presId="urn:microsoft.com/office/officeart/2005/8/layout/list1"/>
    <dgm:cxn modelId="{D899B1DE-C4E7-43B2-83C9-BFC3664E0870}" type="presParOf" srcId="{C4087AEE-8DDB-4E63-A574-411146439F5F}" destId="{8A232A11-9E0B-4E39-A8F4-FB93F991472B}" srcOrd="1" destOrd="0" presId="urn:microsoft.com/office/officeart/2005/8/layout/list1"/>
    <dgm:cxn modelId="{CB2A21C9-4E6C-48F3-8267-629EA6500615}" type="presParOf" srcId="{C4087AEE-8DDB-4E63-A574-411146439F5F}" destId="{914C6518-D7C8-4931-A1A2-C80EA1830454}" srcOrd="2" destOrd="0" presId="urn:microsoft.com/office/officeart/2005/8/layout/list1"/>
    <dgm:cxn modelId="{9A765B9D-27E3-4103-A728-9D1A39FB5A5C}" type="presParOf" srcId="{C4087AEE-8DDB-4E63-A574-411146439F5F}" destId="{0B0F2621-02C9-49BD-A962-AEF10FFB4532}" srcOrd="3" destOrd="0" presId="urn:microsoft.com/office/officeart/2005/8/layout/list1"/>
    <dgm:cxn modelId="{4666B82A-0FFF-4648-A545-8844D37B6374}" type="presParOf" srcId="{C4087AEE-8DDB-4E63-A574-411146439F5F}" destId="{3100CF6A-BE5F-4ACD-A5C1-B7B82259E17A}" srcOrd="4" destOrd="0" presId="urn:microsoft.com/office/officeart/2005/8/layout/list1"/>
    <dgm:cxn modelId="{3896B057-FE8C-424E-AD68-4FAF198DA4BD}" type="presParOf" srcId="{3100CF6A-BE5F-4ACD-A5C1-B7B82259E17A}" destId="{9C61031D-B55F-433F-B3FF-925E61A60C8B}" srcOrd="0" destOrd="0" presId="urn:microsoft.com/office/officeart/2005/8/layout/list1"/>
    <dgm:cxn modelId="{849A45E6-4298-445D-AD1C-0D0EEE346EDF}" type="presParOf" srcId="{3100CF6A-BE5F-4ACD-A5C1-B7B82259E17A}" destId="{DC01359D-4167-49CF-A124-7E63FAE87FFD}" srcOrd="1" destOrd="0" presId="urn:microsoft.com/office/officeart/2005/8/layout/list1"/>
    <dgm:cxn modelId="{DB413761-6D23-46CD-A842-BE930FE5446A}" type="presParOf" srcId="{C4087AEE-8DDB-4E63-A574-411146439F5F}" destId="{0CFA1E76-BABD-470E-84D1-1479E80C053F}" srcOrd="5" destOrd="0" presId="urn:microsoft.com/office/officeart/2005/8/layout/list1"/>
    <dgm:cxn modelId="{618ED9FC-09A0-4454-9DE4-853010596D3F}" type="presParOf" srcId="{C4087AEE-8DDB-4E63-A574-411146439F5F}" destId="{36AD3B33-D424-48FC-8287-A1095B2EAAAC}" srcOrd="6" destOrd="0" presId="urn:microsoft.com/office/officeart/2005/8/layout/list1"/>
    <dgm:cxn modelId="{E062F5A9-FC3B-482F-AE94-B6C6E65BE8D2}" type="presParOf" srcId="{C4087AEE-8DDB-4E63-A574-411146439F5F}" destId="{DCF72520-B222-431E-85D2-B07E016BD678}" srcOrd="7" destOrd="0" presId="urn:microsoft.com/office/officeart/2005/8/layout/list1"/>
    <dgm:cxn modelId="{AB771900-CF19-4E68-8CD0-E007F6C0ACAA}" type="presParOf" srcId="{C4087AEE-8DDB-4E63-A574-411146439F5F}" destId="{ACC6768A-63DC-4B5C-81BA-FF1194EE3FB4}" srcOrd="8" destOrd="0" presId="urn:microsoft.com/office/officeart/2005/8/layout/list1"/>
    <dgm:cxn modelId="{D28B7DC1-95AE-49A0-9616-D98C4B1F97AC}" type="presParOf" srcId="{ACC6768A-63DC-4B5C-81BA-FF1194EE3FB4}" destId="{370176D9-1AD3-46CE-B40D-A16289D1457B}" srcOrd="0" destOrd="0" presId="urn:microsoft.com/office/officeart/2005/8/layout/list1"/>
    <dgm:cxn modelId="{79385AF9-30B5-4630-B945-C3E87E28559E}" type="presParOf" srcId="{ACC6768A-63DC-4B5C-81BA-FF1194EE3FB4}" destId="{09CD35CC-1D48-4351-B333-5252C6C587D2}" srcOrd="1" destOrd="0" presId="urn:microsoft.com/office/officeart/2005/8/layout/list1"/>
    <dgm:cxn modelId="{3FAF91F2-6777-47C2-89F8-A7388E55F632}" type="presParOf" srcId="{C4087AEE-8DDB-4E63-A574-411146439F5F}" destId="{BD2FB5FD-A9CF-4DC4-ABFD-5536A8D966E5}" srcOrd="9" destOrd="0" presId="urn:microsoft.com/office/officeart/2005/8/layout/list1"/>
    <dgm:cxn modelId="{BF44FDE5-B855-4EEE-B473-697AB2F237C6}" type="presParOf" srcId="{C4087AEE-8DDB-4E63-A574-411146439F5F}" destId="{8E54301A-CB07-47ED-9009-371E3BBD6AF3}" srcOrd="10" destOrd="0" presId="urn:microsoft.com/office/officeart/2005/8/layout/list1"/>
    <dgm:cxn modelId="{0CB10C6D-01FA-43CB-A763-436B571F9E38}" type="presParOf" srcId="{C4087AEE-8DDB-4E63-A574-411146439F5F}" destId="{56F32FC3-A78C-44B1-9D39-12F41980FA7D}" srcOrd="11" destOrd="0" presId="urn:microsoft.com/office/officeart/2005/8/layout/list1"/>
    <dgm:cxn modelId="{58854526-9860-4713-B909-288DA94BBE6B}" type="presParOf" srcId="{C4087AEE-8DDB-4E63-A574-411146439F5F}" destId="{78C8120F-B200-46CD-9326-DD894A4253DB}" srcOrd="12" destOrd="0" presId="urn:microsoft.com/office/officeart/2005/8/layout/list1"/>
    <dgm:cxn modelId="{8822F684-05CC-4F73-B77F-DB005E68DEDB}" type="presParOf" srcId="{78C8120F-B200-46CD-9326-DD894A4253DB}" destId="{F88E9080-EC41-483C-83F1-739A209AF5FB}" srcOrd="0" destOrd="0" presId="urn:microsoft.com/office/officeart/2005/8/layout/list1"/>
    <dgm:cxn modelId="{66F4E6AC-2583-49F5-AA27-7EBFF0F8D342}" type="presParOf" srcId="{78C8120F-B200-46CD-9326-DD894A4253DB}" destId="{05EF6C62-8491-402E-BD3D-F52AB1C67A2A}" srcOrd="1" destOrd="0" presId="urn:microsoft.com/office/officeart/2005/8/layout/list1"/>
    <dgm:cxn modelId="{EBC1BC4D-5251-4842-BEAB-000A71BBE609}" type="presParOf" srcId="{C4087AEE-8DDB-4E63-A574-411146439F5F}" destId="{262B86EE-2E71-4D13-87C5-07C72F269DE8}" srcOrd="13" destOrd="0" presId="urn:microsoft.com/office/officeart/2005/8/layout/list1"/>
    <dgm:cxn modelId="{3F84B71B-B9BE-4DDA-9605-DDCFF09F8267}" type="presParOf" srcId="{C4087AEE-8DDB-4E63-A574-411146439F5F}" destId="{D6CE652B-76B8-42CC-A2FF-A5F07A75E741}" srcOrd="14" destOrd="0" presId="urn:microsoft.com/office/officeart/2005/8/layout/list1"/>
    <dgm:cxn modelId="{F4B42515-0D35-4EC3-84D6-7D454176A2B7}" type="presParOf" srcId="{C4087AEE-8DDB-4E63-A574-411146439F5F}" destId="{87E45945-E75C-40CE-8520-766F26FE728C}" srcOrd="15" destOrd="0" presId="urn:microsoft.com/office/officeart/2005/8/layout/list1"/>
    <dgm:cxn modelId="{643C40B2-E9A5-4E03-8D53-99EEEA9C5DD9}" type="presParOf" srcId="{C4087AEE-8DDB-4E63-A574-411146439F5F}" destId="{16CB8831-428D-46BA-ABCE-A29EC2937EC9}" srcOrd="16" destOrd="0" presId="urn:microsoft.com/office/officeart/2005/8/layout/list1"/>
    <dgm:cxn modelId="{53257732-81C3-4E7E-ADB9-73F35A0263EC}" type="presParOf" srcId="{16CB8831-428D-46BA-ABCE-A29EC2937EC9}" destId="{5EDC88DD-D72D-4DF1-AD27-E7F4FF6190A8}" srcOrd="0" destOrd="0" presId="urn:microsoft.com/office/officeart/2005/8/layout/list1"/>
    <dgm:cxn modelId="{A0A54A73-6F6A-4C45-B7FE-6ED64B8E1C3E}" type="presParOf" srcId="{16CB8831-428D-46BA-ABCE-A29EC2937EC9}" destId="{D563E5B4-8492-4017-B6E7-3F722518E2DB}" srcOrd="1" destOrd="0" presId="urn:microsoft.com/office/officeart/2005/8/layout/list1"/>
    <dgm:cxn modelId="{F5AD3AE7-A402-4E90-89D3-EBBECCC72456}" type="presParOf" srcId="{C4087AEE-8DDB-4E63-A574-411146439F5F}" destId="{0A38B54C-F87F-486D-A1DC-5650203BBECA}" srcOrd="17" destOrd="0" presId="urn:microsoft.com/office/officeart/2005/8/layout/list1"/>
    <dgm:cxn modelId="{A368300E-5D74-47CF-8157-ACA56AA1FDAC}" type="presParOf" srcId="{C4087AEE-8DDB-4E63-A574-411146439F5F}" destId="{AC8E73B1-B3EF-49C3-87A0-D486193F4A15}" srcOrd="18" destOrd="0" presId="urn:microsoft.com/office/officeart/2005/8/layout/list1"/>
    <dgm:cxn modelId="{73CD577D-542B-4255-84CF-9054B4B7B354}" type="presParOf" srcId="{C4087AEE-8DDB-4E63-A574-411146439F5F}" destId="{61EB9369-95AE-4817-8B18-90E0AC6984B0}" srcOrd="19" destOrd="0" presId="urn:microsoft.com/office/officeart/2005/8/layout/list1"/>
    <dgm:cxn modelId="{3EDBE6A8-3F7D-4490-A6CF-002B606CA73E}" type="presParOf" srcId="{C4087AEE-8DDB-4E63-A574-411146439F5F}" destId="{C7854ABB-E1CB-414E-8CED-479910767FDD}" srcOrd="20" destOrd="0" presId="urn:microsoft.com/office/officeart/2005/8/layout/list1"/>
    <dgm:cxn modelId="{96AC1F90-2E8A-412F-870C-9C099CA2A8BD}" type="presParOf" srcId="{C7854ABB-E1CB-414E-8CED-479910767FDD}" destId="{62CD9C4C-2383-460D-B781-73627E984222}" srcOrd="0" destOrd="0" presId="urn:microsoft.com/office/officeart/2005/8/layout/list1"/>
    <dgm:cxn modelId="{604F80B8-753A-47CB-882B-2C85DBE21907}" type="presParOf" srcId="{C7854ABB-E1CB-414E-8CED-479910767FDD}" destId="{A0240A61-82CC-4CF4-A25B-9880B1D9047A}" srcOrd="1" destOrd="0" presId="urn:microsoft.com/office/officeart/2005/8/layout/list1"/>
    <dgm:cxn modelId="{0EA5329F-5382-4A6E-9C1B-3D887BBBF657}" type="presParOf" srcId="{C4087AEE-8DDB-4E63-A574-411146439F5F}" destId="{D3A3B182-DD9B-446B-8363-C07C026DDF8A}" srcOrd="21" destOrd="0" presId="urn:microsoft.com/office/officeart/2005/8/layout/list1"/>
    <dgm:cxn modelId="{42356D53-AE5C-481F-8FAE-7A578405E73F}" type="presParOf" srcId="{C4087AEE-8DDB-4E63-A574-411146439F5F}" destId="{F86AB98D-7F4F-438B-8B69-A93E31385C30}" srcOrd="22" destOrd="0" presId="urn:microsoft.com/office/officeart/2005/8/layout/list1"/>
    <dgm:cxn modelId="{F93DCC78-3E45-4942-837C-700DF3A9B9FC}" type="presParOf" srcId="{C4087AEE-8DDB-4E63-A574-411146439F5F}" destId="{0B1A6130-ED5C-4A44-8650-F15F126283A4}" srcOrd="23" destOrd="0" presId="urn:microsoft.com/office/officeart/2005/8/layout/list1"/>
    <dgm:cxn modelId="{07D6ED00-40FB-4F25-806A-9A7EE4C0137D}" type="presParOf" srcId="{C4087AEE-8DDB-4E63-A574-411146439F5F}" destId="{197F5E60-7DAE-4B68-9391-1573C0486F85}" srcOrd="24" destOrd="0" presId="urn:microsoft.com/office/officeart/2005/8/layout/list1"/>
    <dgm:cxn modelId="{967E1D70-3B51-4D2E-ACEB-C75F32195464}" type="presParOf" srcId="{197F5E60-7DAE-4B68-9391-1573C0486F85}" destId="{A9E0C9CA-5949-430E-BF22-320852E01D2F}" srcOrd="0" destOrd="0" presId="urn:microsoft.com/office/officeart/2005/8/layout/list1"/>
    <dgm:cxn modelId="{6282786E-A6B1-4A88-9445-BF0F9795B69E}" type="presParOf" srcId="{197F5E60-7DAE-4B68-9391-1573C0486F85}" destId="{790F08FC-EFB7-4BC9-A1F0-585514F15968}" srcOrd="1" destOrd="0" presId="urn:microsoft.com/office/officeart/2005/8/layout/list1"/>
    <dgm:cxn modelId="{7C8A72AE-6A80-4293-86D5-3ECF53788604}" type="presParOf" srcId="{C4087AEE-8DDB-4E63-A574-411146439F5F}" destId="{1B1694C9-E6EC-4E0D-81AF-CAB43A466C7D}" srcOrd="25" destOrd="0" presId="urn:microsoft.com/office/officeart/2005/8/layout/list1"/>
    <dgm:cxn modelId="{1127EE13-D159-4EE3-B063-5FDA2BA95A81}" type="presParOf" srcId="{C4087AEE-8DDB-4E63-A574-411146439F5F}" destId="{D6CB4E96-7EA2-4AF1-94D9-040549A87B21}" srcOrd="26" destOrd="0" presId="urn:microsoft.com/office/officeart/2005/8/layout/list1"/>
    <dgm:cxn modelId="{F67004EF-1893-4995-B226-EC17AE1A3C98}" type="presParOf" srcId="{C4087AEE-8DDB-4E63-A574-411146439F5F}" destId="{08C2F040-6905-46A8-A790-D7E776DF79A4}" srcOrd="27" destOrd="0" presId="urn:microsoft.com/office/officeart/2005/8/layout/list1"/>
    <dgm:cxn modelId="{777BD514-139C-4A74-9184-AF556803FB25}" type="presParOf" srcId="{C4087AEE-8DDB-4E63-A574-411146439F5F}" destId="{BFBBB50A-DB38-4412-B80C-25AA6EA94FC1}" srcOrd="28" destOrd="0" presId="urn:microsoft.com/office/officeart/2005/8/layout/list1"/>
    <dgm:cxn modelId="{1E6626FD-89CA-4411-A92F-975131579627}" type="presParOf" srcId="{BFBBB50A-DB38-4412-B80C-25AA6EA94FC1}" destId="{021AD5E7-1D21-408E-A9CB-8DC3839CB061}" srcOrd="0" destOrd="0" presId="urn:microsoft.com/office/officeart/2005/8/layout/list1"/>
    <dgm:cxn modelId="{843DF312-4063-4CAF-A42C-037EBFDB207C}" type="presParOf" srcId="{BFBBB50A-DB38-4412-B80C-25AA6EA94FC1}" destId="{A5B2C309-9CD8-4C41-AE3C-4C4C029D2FAA}" srcOrd="1" destOrd="0" presId="urn:microsoft.com/office/officeart/2005/8/layout/list1"/>
    <dgm:cxn modelId="{F07D931A-50AC-459B-BBB7-6329E5A22018}" type="presParOf" srcId="{C4087AEE-8DDB-4E63-A574-411146439F5F}" destId="{C895A362-8E2F-418A-81D0-3B3EEAC96EB2}" srcOrd="29" destOrd="0" presId="urn:microsoft.com/office/officeart/2005/8/layout/list1"/>
    <dgm:cxn modelId="{7A573EC9-ED35-4210-B09A-0FBD179DD6F1}" type="presParOf" srcId="{C4087AEE-8DDB-4E63-A574-411146439F5F}" destId="{0A2B1E75-5562-4CBC-AE96-4DE66D31D0CD}" srcOrd="3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DFA22B2-CB3E-4119-B28D-86FA0A125E5D}"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BFADC22-A8F7-439A-A43B-E319EEBF7B92}">
      <dgm:prSet phldrT="[Text]"/>
      <dgm:spPr/>
      <dgm:t>
        <a:bodyPr/>
        <a:lstStyle/>
        <a:p>
          <a:r>
            <a:rPr lang="en-US" dirty="0"/>
            <a:t>Photography</a:t>
          </a:r>
        </a:p>
      </dgm:t>
    </dgm:pt>
    <dgm:pt modelId="{D074E485-5E5E-42B9-992F-3365FF383609}" type="parTrans" cxnId="{CE1D25C6-B45D-4CD6-9EB0-FBF65F5065E9}">
      <dgm:prSet/>
      <dgm:spPr/>
      <dgm:t>
        <a:bodyPr/>
        <a:lstStyle/>
        <a:p>
          <a:endParaRPr lang="en-US"/>
        </a:p>
      </dgm:t>
    </dgm:pt>
    <dgm:pt modelId="{D1B99102-3C25-4BB1-A894-5848F0A8782E}" type="sibTrans" cxnId="{CE1D25C6-B45D-4CD6-9EB0-FBF65F5065E9}">
      <dgm:prSet/>
      <dgm:spPr/>
      <dgm:t>
        <a:bodyPr/>
        <a:lstStyle/>
        <a:p>
          <a:endParaRPr lang="en-US"/>
        </a:p>
      </dgm:t>
    </dgm:pt>
    <dgm:pt modelId="{9852650E-7828-42B6-A678-2547E555975F}">
      <dgm:prSet phldrT="[Text]"/>
      <dgm:spPr/>
      <dgm:t>
        <a:bodyPr/>
        <a:lstStyle/>
        <a:p>
          <a:r>
            <a:rPr lang="en-US" dirty="0"/>
            <a:t>Agriculture</a:t>
          </a:r>
        </a:p>
      </dgm:t>
    </dgm:pt>
    <dgm:pt modelId="{941229BD-4253-4B57-94D6-061425CE336E}" type="parTrans" cxnId="{F30CC904-0C5E-48E7-B69A-7C0F78B07EA0}">
      <dgm:prSet/>
      <dgm:spPr/>
      <dgm:t>
        <a:bodyPr/>
        <a:lstStyle/>
        <a:p>
          <a:endParaRPr lang="en-US"/>
        </a:p>
      </dgm:t>
    </dgm:pt>
    <dgm:pt modelId="{F6804A11-5F02-4275-8F9E-E8BB49AEAC2A}" type="sibTrans" cxnId="{F30CC904-0C5E-48E7-B69A-7C0F78B07EA0}">
      <dgm:prSet/>
      <dgm:spPr/>
      <dgm:t>
        <a:bodyPr/>
        <a:lstStyle/>
        <a:p>
          <a:endParaRPr lang="en-US"/>
        </a:p>
      </dgm:t>
    </dgm:pt>
    <dgm:pt modelId="{92BA6B41-81D1-4B86-B845-F497342F4C55}">
      <dgm:prSet phldrT="[Text]"/>
      <dgm:spPr/>
      <dgm:t>
        <a:bodyPr/>
        <a:lstStyle/>
        <a:p>
          <a:r>
            <a:rPr lang="en-US" dirty="0"/>
            <a:t>Construction</a:t>
          </a:r>
        </a:p>
      </dgm:t>
    </dgm:pt>
    <dgm:pt modelId="{1C6929CC-ED31-4DA6-8B75-4BCAD7C665A8}" type="parTrans" cxnId="{A276A6CA-2867-4AA2-A7E8-7E217242C28F}">
      <dgm:prSet/>
      <dgm:spPr/>
      <dgm:t>
        <a:bodyPr/>
        <a:lstStyle/>
        <a:p>
          <a:endParaRPr lang="en-US"/>
        </a:p>
      </dgm:t>
    </dgm:pt>
    <dgm:pt modelId="{D2406682-CC1B-40B8-B9E5-A56A47B19283}" type="sibTrans" cxnId="{A276A6CA-2867-4AA2-A7E8-7E217242C28F}">
      <dgm:prSet/>
      <dgm:spPr/>
      <dgm:t>
        <a:bodyPr/>
        <a:lstStyle/>
        <a:p>
          <a:endParaRPr lang="en-US"/>
        </a:p>
      </dgm:t>
    </dgm:pt>
    <dgm:pt modelId="{F0B5E5D7-BABC-4EB9-9DEC-2BB732D17569}">
      <dgm:prSet phldrT="[Text]"/>
      <dgm:spPr/>
      <dgm:t>
        <a:bodyPr/>
        <a:lstStyle/>
        <a:p>
          <a:r>
            <a:rPr lang="en-US" dirty="0"/>
            <a:t>Inspection</a:t>
          </a:r>
        </a:p>
      </dgm:t>
    </dgm:pt>
    <dgm:pt modelId="{1F6BDFF2-7BCD-4E94-8B4F-6CE2BD46C902}" type="parTrans" cxnId="{130E27CB-3F81-46B7-B3F4-A79F687E6031}">
      <dgm:prSet/>
      <dgm:spPr/>
      <dgm:t>
        <a:bodyPr/>
        <a:lstStyle/>
        <a:p>
          <a:endParaRPr lang="en-US"/>
        </a:p>
      </dgm:t>
    </dgm:pt>
    <dgm:pt modelId="{C2B65B0C-DAA1-446E-BC14-C5F8B9116185}" type="sibTrans" cxnId="{130E27CB-3F81-46B7-B3F4-A79F687E6031}">
      <dgm:prSet/>
      <dgm:spPr/>
      <dgm:t>
        <a:bodyPr/>
        <a:lstStyle/>
        <a:p>
          <a:endParaRPr lang="en-US"/>
        </a:p>
      </dgm:t>
    </dgm:pt>
    <dgm:pt modelId="{AA1DAE0E-2366-48D0-BD40-E743263E0D21}">
      <dgm:prSet phldrT="[Text]"/>
      <dgm:spPr/>
      <dgm:t>
        <a:bodyPr/>
        <a:lstStyle/>
        <a:p>
          <a:r>
            <a:rPr lang="en-US" dirty="0"/>
            <a:t>Public Safety</a:t>
          </a:r>
        </a:p>
      </dgm:t>
    </dgm:pt>
    <dgm:pt modelId="{F82844A3-E49D-4D12-A394-2546618B1726}" type="parTrans" cxnId="{B5EC288E-4CA6-4A0C-86B1-2688A9399498}">
      <dgm:prSet/>
      <dgm:spPr/>
      <dgm:t>
        <a:bodyPr/>
        <a:lstStyle/>
        <a:p>
          <a:endParaRPr lang="en-US"/>
        </a:p>
      </dgm:t>
    </dgm:pt>
    <dgm:pt modelId="{1ABAA713-FB70-48F6-965F-93D3DB042993}" type="sibTrans" cxnId="{B5EC288E-4CA6-4A0C-86B1-2688A9399498}">
      <dgm:prSet/>
      <dgm:spPr/>
      <dgm:t>
        <a:bodyPr/>
        <a:lstStyle/>
        <a:p>
          <a:endParaRPr lang="en-US"/>
        </a:p>
      </dgm:t>
    </dgm:pt>
    <dgm:pt modelId="{660B6878-7A3B-49CE-AB06-22293A0A4EC9}">
      <dgm:prSet/>
      <dgm:spPr/>
      <dgm:t>
        <a:bodyPr/>
        <a:lstStyle/>
        <a:p>
          <a:r>
            <a:rPr lang="en-US" dirty="0"/>
            <a:t>Entertainment</a:t>
          </a:r>
        </a:p>
      </dgm:t>
    </dgm:pt>
    <dgm:pt modelId="{1BA8FD6E-DA5F-4D24-8A99-6BA255D7A29A}" type="parTrans" cxnId="{3C410C74-B47F-455C-B125-5A5131552AA4}">
      <dgm:prSet/>
      <dgm:spPr/>
      <dgm:t>
        <a:bodyPr/>
        <a:lstStyle/>
        <a:p>
          <a:endParaRPr lang="en-US"/>
        </a:p>
      </dgm:t>
    </dgm:pt>
    <dgm:pt modelId="{56B85462-56E1-48B3-ACCA-C685B22CB86A}" type="sibTrans" cxnId="{3C410C74-B47F-455C-B125-5A5131552AA4}">
      <dgm:prSet/>
      <dgm:spPr/>
      <dgm:t>
        <a:bodyPr/>
        <a:lstStyle/>
        <a:p>
          <a:endParaRPr lang="en-US"/>
        </a:p>
      </dgm:t>
    </dgm:pt>
    <dgm:pt modelId="{DE667861-3835-4335-ADC2-1A00652B7EA2}" type="pres">
      <dgm:prSet presAssocID="{2DFA22B2-CB3E-4119-B28D-86FA0A125E5D}" presName="diagram" presStyleCnt="0">
        <dgm:presLayoutVars>
          <dgm:dir/>
          <dgm:resizeHandles val="exact"/>
        </dgm:presLayoutVars>
      </dgm:prSet>
      <dgm:spPr/>
    </dgm:pt>
    <dgm:pt modelId="{A6438965-8C1C-4640-9FA7-EE32FA234387}" type="pres">
      <dgm:prSet presAssocID="{ABFADC22-A8F7-439A-A43B-E319EEBF7B92}" presName="node" presStyleLbl="node1" presStyleIdx="0" presStyleCnt="6">
        <dgm:presLayoutVars>
          <dgm:bulletEnabled val="1"/>
        </dgm:presLayoutVars>
      </dgm:prSet>
      <dgm:spPr/>
    </dgm:pt>
    <dgm:pt modelId="{98CA7147-AD44-4896-BDA7-247AB5212D77}" type="pres">
      <dgm:prSet presAssocID="{D1B99102-3C25-4BB1-A894-5848F0A8782E}" presName="sibTrans" presStyleCnt="0"/>
      <dgm:spPr/>
    </dgm:pt>
    <dgm:pt modelId="{ECFBD481-C084-4CBB-8260-877EE0DBEFCC}" type="pres">
      <dgm:prSet presAssocID="{9852650E-7828-42B6-A678-2547E555975F}" presName="node" presStyleLbl="node1" presStyleIdx="1" presStyleCnt="6">
        <dgm:presLayoutVars>
          <dgm:bulletEnabled val="1"/>
        </dgm:presLayoutVars>
      </dgm:prSet>
      <dgm:spPr/>
    </dgm:pt>
    <dgm:pt modelId="{C45365E3-A103-4C62-8CCE-B65EDBC7F472}" type="pres">
      <dgm:prSet presAssocID="{F6804A11-5F02-4275-8F9E-E8BB49AEAC2A}" presName="sibTrans" presStyleCnt="0"/>
      <dgm:spPr/>
    </dgm:pt>
    <dgm:pt modelId="{1A1B057C-6260-4B6B-B98B-CE1C057CCA94}" type="pres">
      <dgm:prSet presAssocID="{92BA6B41-81D1-4B86-B845-F497342F4C55}" presName="node" presStyleLbl="node1" presStyleIdx="2" presStyleCnt="6">
        <dgm:presLayoutVars>
          <dgm:bulletEnabled val="1"/>
        </dgm:presLayoutVars>
      </dgm:prSet>
      <dgm:spPr/>
    </dgm:pt>
    <dgm:pt modelId="{D774EBF4-47BA-48F7-9D63-383577C249B4}" type="pres">
      <dgm:prSet presAssocID="{D2406682-CC1B-40B8-B9E5-A56A47B19283}" presName="sibTrans" presStyleCnt="0"/>
      <dgm:spPr/>
    </dgm:pt>
    <dgm:pt modelId="{7461BFFA-989C-4371-8E12-2FB8E741B98B}" type="pres">
      <dgm:prSet presAssocID="{F0B5E5D7-BABC-4EB9-9DEC-2BB732D17569}" presName="node" presStyleLbl="node1" presStyleIdx="3" presStyleCnt="6">
        <dgm:presLayoutVars>
          <dgm:bulletEnabled val="1"/>
        </dgm:presLayoutVars>
      </dgm:prSet>
      <dgm:spPr/>
    </dgm:pt>
    <dgm:pt modelId="{335F2B44-C923-49A1-BC73-9C247AEEBCAE}" type="pres">
      <dgm:prSet presAssocID="{C2B65B0C-DAA1-446E-BC14-C5F8B9116185}" presName="sibTrans" presStyleCnt="0"/>
      <dgm:spPr/>
    </dgm:pt>
    <dgm:pt modelId="{FF8BD404-808C-4A4A-BD1F-D659D6453B4E}" type="pres">
      <dgm:prSet presAssocID="{AA1DAE0E-2366-48D0-BD40-E743263E0D21}" presName="node" presStyleLbl="node1" presStyleIdx="4" presStyleCnt="6">
        <dgm:presLayoutVars>
          <dgm:bulletEnabled val="1"/>
        </dgm:presLayoutVars>
      </dgm:prSet>
      <dgm:spPr/>
    </dgm:pt>
    <dgm:pt modelId="{CB147483-C461-4A47-A1E1-68F95F7E4721}" type="pres">
      <dgm:prSet presAssocID="{1ABAA713-FB70-48F6-965F-93D3DB042993}" presName="sibTrans" presStyleCnt="0"/>
      <dgm:spPr/>
    </dgm:pt>
    <dgm:pt modelId="{9B7EAD76-A697-4758-A57C-04193813AB72}" type="pres">
      <dgm:prSet presAssocID="{660B6878-7A3B-49CE-AB06-22293A0A4EC9}" presName="node" presStyleLbl="node1" presStyleIdx="5" presStyleCnt="6">
        <dgm:presLayoutVars>
          <dgm:bulletEnabled val="1"/>
        </dgm:presLayoutVars>
      </dgm:prSet>
      <dgm:spPr/>
    </dgm:pt>
  </dgm:ptLst>
  <dgm:cxnLst>
    <dgm:cxn modelId="{F30CC904-0C5E-48E7-B69A-7C0F78B07EA0}" srcId="{2DFA22B2-CB3E-4119-B28D-86FA0A125E5D}" destId="{9852650E-7828-42B6-A678-2547E555975F}" srcOrd="1" destOrd="0" parTransId="{941229BD-4253-4B57-94D6-061425CE336E}" sibTransId="{F6804A11-5F02-4275-8F9E-E8BB49AEAC2A}"/>
    <dgm:cxn modelId="{BFEB1044-8DEA-49AD-B6B4-AFCF3947CCD0}" type="presOf" srcId="{AA1DAE0E-2366-48D0-BD40-E743263E0D21}" destId="{FF8BD404-808C-4A4A-BD1F-D659D6453B4E}" srcOrd="0" destOrd="0" presId="urn:microsoft.com/office/officeart/2005/8/layout/default"/>
    <dgm:cxn modelId="{6502214A-BC25-4D33-B418-B7F31549B77C}" type="presOf" srcId="{2DFA22B2-CB3E-4119-B28D-86FA0A125E5D}" destId="{DE667861-3835-4335-ADC2-1A00652B7EA2}" srcOrd="0" destOrd="0" presId="urn:microsoft.com/office/officeart/2005/8/layout/default"/>
    <dgm:cxn modelId="{3ED9AF4D-2F4B-4AE4-A69F-D20740D49967}" type="presOf" srcId="{F0B5E5D7-BABC-4EB9-9DEC-2BB732D17569}" destId="{7461BFFA-989C-4371-8E12-2FB8E741B98B}" srcOrd="0" destOrd="0" presId="urn:microsoft.com/office/officeart/2005/8/layout/default"/>
    <dgm:cxn modelId="{3C410C74-B47F-455C-B125-5A5131552AA4}" srcId="{2DFA22B2-CB3E-4119-B28D-86FA0A125E5D}" destId="{660B6878-7A3B-49CE-AB06-22293A0A4EC9}" srcOrd="5" destOrd="0" parTransId="{1BA8FD6E-DA5F-4D24-8A99-6BA255D7A29A}" sibTransId="{56B85462-56E1-48B3-ACCA-C685B22CB86A}"/>
    <dgm:cxn modelId="{B5EC288E-4CA6-4A0C-86B1-2688A9399498}" srcId="{2DFA22B2-CB3E-4119-B28D-86FA0A125E5D}" destId="{AA1DAE0E-2366-48D0-BD40-E743263E0D21}" srcOrd="4" destOrd="0" parTransId="{F82844A3-E49D-4D12-A394-2546618B1726}" sibTransId="{1ABAA713-FB70-48F6-965F-93D3DB042993}"/>
    <dgm:cxn modelId="{77A0CDA8-CD4A-4EFF-ACAA-4DE89AA18A3C}" type="presOf" srcId="{92BA6B41-81D1-4B86-B845-F497342F4C55}" destId="{1A1B057C-6260-4B6B-B98B-CE1C057CCA94}" srcOrd="0" destOrd="0" presId="urn:microsoft.com/office/officeart/2005/8/layout/default"/>
    <dgm:cxn modelId="{8B3A95B5-0F60-47D0-B0B9-7F0AA3F8EA41}" type="presOf" srcId="{9852650E-7828-42B6-A678-2547E555975F}" destId="{ECFBD481-C084-4CBB-8260-877EE0DBEFCC}" srcOrd="0" destOrd="0" presId="urn:microsoft.com/office/officeart/2005/8/layout/default"/>
    <dgm:cxn modelId="{BC61D2BF-80F5-410A-BF24-CC8E039C13FA}" type="presOf" srcId="{660B6878-7A3B-49CE-AB06-22293A0A4EC9}" destId="{9B7EAD76-A697-4758-A57C-04193813AB72}" srcOrd="0" destOrd="0" presId="urn:microsoft.com/office/officeart/2005/8/layout/default"/>
    <dgm:cxn modelId="{CE1D25C6-B45D-4CD6-9EB0-FBF65F5065E9}" srcId="{2DFA22B2-CB3E-4119-B28D-86FA0A125E5D}" destId="{ABFADC22-A8F7-439A-A43B-E319EEBF7B92}" srcOrd="0" destOrd="0" parTransId="{D074E485-5E5E-42B9-992F-3365FF383609}" sibTransId="{D1B99102-3C25-4BB1-A894-5848F0A8782E}"/>
    <dgm:cxn modelId="{A276A6CA-2867-4AA2-A7E8-7E217242C28F}" srcId="{2DFA22B2-CB3E-4119-B28D-86FA0A125E5D}" destId="{92BA6B41-81D1-4B86-B845-F497342F4C55}" srcOrd="2" destOrd="0" parTransId="{1C6929CC-ED31-4DA6-8B75-4BCAD7C665A8}" sibTransId="{D2406682-CC1B-40B8-B9E5-A56A47B19283}"/>
    <dgm:cxn modelId="{130E27CB-3F81-46B7-B3F4-A79F687E6031}" srcId="{2DFA22B2-CB3E-4119-B28D-86FA0A125E5D}" destId="{F0B5E5D7-BABC-4EB9-9DEC-2BB732D17569}" srcOrd="3" destOrd="0" parTransId="{1F6BDFF2-7BCD-4E94-8B4F-6CE2BD46C902}" sibTransId="{C2B65B0C-DAA1-446E-BC14-C5F8B9116185}"/>
    <dgm:cxn modelId="{37C5B2FB-C154-4DF5-B242-D20E899B01C9}" type="presOf" srcId="{ABFADC22-A8F7-439A-A43B-E319EEBF7B92}" destId="{A6438965-8C1C-4640-9FA7-EE32FA234387}" srcOrd="0" destOrd="0" presId="urn:microsoft.com/office/officeart/2005/8/layout/default"/>
    <dgm:cxn modelId="{75D4DDF4-DDA1-453E-B6A1-1537CA6FCF80}" type="presParOf" srcId="{DE667861-3835-4335-ADC2-1A00652B7EA2}" destId="{A6438965-8C1C-4640-9FA7-EE32FA234387}" srcOrd="0" destOrd="0" presId="urn:microsoft.com/office/officeart/2005/8/layout/default"/>
    <dgm:cxn modelId="{74F254E8-3045-47F0-ABF6-A9E1C42CC3B9}" type="presParOf" srcId="{DE667861-3835-4335-ADC2-1A00652B7EA2}" destId="{98CA7147-AD44-4896-BDA7-247AB5212D77}" srcOrd="1" destOrd="0" presId="urn:microsoft.com/office/officeart/2005/8/layout/default"/>
    <dgm:cxn modelId="{CADF12B7-D75E-46D9-8D8A-DA2CF95CF9F1}" type="presParOf" srcId="{DE667861-3835-4335-ADC2-1A00652B7EA2}" destId="{ECFBD481-C084-4CBB-8260-877EE0DBEFCC}" srcOrd="2" destOrd="0" presId="urn:microsoft.com/office/officeart/2005/8/layout/default"/>
    <dgm:cxn modelId="{F8141CF6-45DF-4989-8F5F-4D91306FF3DA}" type="presParOf" srcId="{DE667861-3835-4335-ADC2-1A00652B7EA2}" destId="{C45365E3-A103-4C62-8CCE-B65EDBC7F472}" srcOrd="3" destOrd="0" presId="urn:microsoft.com/office/officeart/2005/8/layout/default"/>
    <dgm:cxn modelId="{7925C498-C2D4-43E2-8275-ABA2C2143C3A}" type="presParOf" srcId="{DE667861-3835-4335-ADC2-1A00652B7EA2}" destId="{1A1B057C-6260-4B6B-B98B-CE1C057CCA94}" srcOrd="4" destOrd="0" presId="urn:microsoft.com/office/officeart/2005/8/layout/default"/>
    <dgm:cxn modelId="{09043041-B89D-4523-B624-913AAC66EE92}" type="presParOf" srcId="{DE667861-3835-4335-ADC2-1A00652B7EA2}" destId="{D774EBF4-47BA-48F7-9D63-383577C249B4}" srcOrd="5" destOrd="0" presId="urn:microsoft.com/office/officeart/2005/8/layout/default"/>
    <dgm:cxn modelId="{1CB871F2-6C3A-45A0-97B1-5CACF8D0C0DC}" type="presParOf" srcId="{DE667861-3835-4335-ADC2-1A00652B7EA2}" destId="{7461BFFA-989C-4371-8E12-2FB8E741B98B}" srcOrd="6" destOrd="0" presId="urn:microsoft.com/office/officeart/2005/8/layout/default"/>
    <dgm:cxn modelId="{E63E8E00-929C-4C09-BA31-D57B91A3D686}" type="presParOf" srcId="{DE667861-3835-4335-ADC2-1A00652B7EA2}" destId="{335F2B44-C923-49A1-BC73-9C247AEEBCAE}" srcOrd="7" destOrd="0" presId="urn:microsoft.com/office/officeart/2005/8/layout/default"/>
    <dgm:cxn modelId="{F6D70C11-2DCD-4509-B395-8601F2454367}" type="presParOf" srcId="{DE667861-3835-4335-ADC2-1A00652B7EA2}" destId="{FF8BD404-808C-4A4A-BD1F-D659D6453B4E}" srcOrd="8" destOrd="0" presId="urn:microsoft.com/office/officeart/2005/8/layout/default"/>
    <dgm:cxn modelId="{35D9654D-28F4-482E-9374-85F2EB56DB67}" type="presParOf" srcId="{DE667861-3835-4335-ADC2-1A00652B7EA2}" destId="{CB147483-C461-4A47-A1E1-68F95F7E4721}" srcOrd="9" destOrd="0" presId="urn:microsoft.com/office/officeart/2005/8/layout/default"/>
    <dgm:cxn modelId="{8786AE3F-E487-4148-8368-F752A275CB21}" type="presParOf" srcId="{DE667861-3835-4335-ADC2-1A00652B7EA2}" destId="{9B7EAD76-A697-4758-A57C-04193813AB72}"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DFA22B2-CB3E-4119-B28D-86FA0A125E5D}" type="doc">
      <dgm:prSet loTypeId="urn:microsoft.com/office/officeart/2005/8/layout/default" loCatId="list" qsTypeId="urn:microsoft.com/office/officeart/2005/8/quickstyle/simple1" qsCatId="simple" csTypeId="urn:microsoft.com/office/officeart/2005/8/colors/accent5_2" csCatId="accent5" phldr="1"/>
      <dgm:spPr/>
      <dgm:t>
        <a:bodyPr/>
        <a:lstStyle/>
        <a:p>
          <a:endParaRPr lang="en-US"/>
        </a:p>
      </dgm:t>
    </dgm:pt>
    <dgm:pt modelId="{ABFADC22-A8F7-439A-A43B-E319EEBF7B92}">
      <dgm:prSet phldrT="[Text]"/>
      <dgm:spPr/>
      <dgm:t>
        <a:bodyPr/>
        <a:lstStyle/>
        <a:p>
          <a:r>
            <a:rPr lang="en-US" dirty="0"/>
            <a:t>Delivery</a:t>
          </a:r>
        </a:p>
      </dgm:t>
    </dgm:pt>
    <dgm:pt modelId="{D074E485-5E5E-42B9-992F-3365FF383609}" type="parTrans" cxnId="{CE1D25C6-B45D-4CD6-9EB0-FBF65F5065E9}">
      <dgm:prSet/>
      <dgm:spPr/>
      <dgm:t>
        <a:bodyPr/>
        <a:lstStyle/>
        <a:p>
          <a:endParaRPr lang="en-US"/>
        </a:p>
      </dgm:t>
    </dgm:pt>
    <dgm:pt modelId="{D1B99102-3C25-4BB1-A894-5848F0A8782E}" type="sibTrans" cxnId="{CE1D25C6-B45D-4CD6-9EB0-FBF65F5065E9}">
      <dgm:prSet/>
      <dgm:spPr/>
      <dgm:t>
        <a:bodyPr/>
        <a:lstStyle/>
        <a:p>
          <a:endParaRPr lang="en-US"/>
        </a:p>
      </dgm:t>
    </dgm:pt>
    <dgm:pt modelId="{9852650E-7828-42B6-A678-2547E555975F}">
      <dgm:prSet phldrT="[Text]"/>
      <dgm:spPr/>
      <dgm:t>
        <a:bodyPr/>
        <a:lstStyle/>
        <a:p>
          <a:r>
            <a:rPr lang="en-US" dirty="0"/>
            <a:t>Medical Transport</a:t>
          </a:r>
        </a:p>
      </dgm:t>
    </dgm:pt>
    <dgm:pt modelId="{941229BD-4253-4B57-94D6-061425CE336E}" type="parTrans" cxnId="{F30CC904-0C5E-48E7-B69A-7C0F78B07EA0}">
      <dgm:prSet/>
      <dgm:spPr/>
      <dgm:t>
        <a:bodyPr/>
        <a:lstStyle/>
        <a:p>
          <a:endParaRPr lang="en-US"/>
        </a:p>
      </dgm:t>
    </dgm:pt>
    <dgm:pt modelId="{F6804A11-5F02-4275-8F9E-E8BB49AEAC2A}" type="sibTrans" cxnId="{F30CC904-0C5E-48E7-B69A-7C0F78B07EA0}">
      <dgm:prSet/>
      <dgm:spPr/>
      <dgm:t>
        <a:bodyPr/>
        <a:lstStyle/>
        <a:p>
          <a:endParaRPr lang="en-US"/>
        </a:p>
      </dgm:t>
    </dgm:pt>
    <dgm:pt modelId="{660B6878-7A3B-49CE-AB06-22293A0A4EC9}">
      <dgm:prSet/>
      <dgm:spPr/>
      <dgm:t>
        <a:bodyPr/>
        <a:lstStyle/>
        <a:p>
          <a:r>
            <a:rPr lang="en-US" dirty="0"/>
            <a:t>Energy</a:t>
          </a:r>
        </a:p>
      </dgm:t>
    </dgm:pt>
    <dgm:pt modelId="{1BA8FD6E-DA5F-4D24-8A99-6BA255D7A29A}" type="parTrans" cxnId="{3C410C74-B47F-455C-B125-5A5131552AA4}">
      <dgm:prSet/>
      <dgm:spPr/>
      <dgm:t>
        <a:bodyPr/>
        <a:lstStyle/>
        <a:p>
          <a:endParaRPr lang="en-US"/>
        </a:p>
      </dgm:t>
    </dgm:pt>
    <dgm:pt modelId="{56B85462-56E1-48B3-ACCA-C685B22CB86A}" type="sibTrans" cxnId="{3C410C74-B47F-455C-B125-5A5131552AA4}">
      <dgm:prSet/>
      <dgm:spPr/>
      <dgm:t>
        <a:bodyPr/>
        <a:lstStyle/>
        <a:p>
          <a:endParaRPr lang="en-US"/>
        </a:p>
      </dgm:t>
    </dgm:pt>
    <dgm:pt modelId="{DE667861-3835-4335-ADC2-1A00652B7EA2}" type="pres">
      <dgm:prSet presAssocID="{2DFA22B2-CB3E-4119-B28D-86FA0A125E5D}" presName="diagram" presStyleCnt="0">
        <dgm:presLayoutVars>
          <dgm:dir/>
          <dgm:resizeHandles val="exact"/>
        </dgm:presLayoutVars>
      </dgm:prSet>
      <dgm:spPr/>
    </dgm:pt>
    <dgm:pt modelId="{A6438965-8C1C-4640-9FA7-EE32FA234387}" type="pres">
      <dgm:prSet presAssocID="{ABFADC22-A8F7-439A-A43B-E319EEBF7B92}" presName="node" presStyleLbl="node1" presStyleIdx="0" presStyleCnt="3" custLinFactNeighborX="-26" custLinFactNeighborY="1895">
        <dgm:presLayoutVars>
          <dgm:bulletEnabled val="1"/>
        </dgm:presLayoutVars>
      </dgm:prSet>
      <dgm:spPr/>
    </dgm:pt>
    <dgm:pt modelId="{98CA7147-AD44-4896-BDA7-247AB5212D77}" type="pres">
      <dgm:prSet presAssocID="{D1B99102-3C25-4BB1-A894-5848F0A8782E}" presName="sibTrans" presStyleCnt="0"/>
      <dgm:spPr/>
    </dgm:pt>
    <dgm:pt modelId="{ECFBD481-C084-4CBB-8260-877EE0DBEFCC}" type="pres">
      <dgm:prSet presAssocID="{9852650E-7828-42B6-A678-2547E555975F}" presName="node" presStyleLbl="node1" presStyleIdx="1" presStyleCnt="3">
        <dgm:presLayoutVars>
          <dgm:bulletEnabled val="1"/>
        </dgm:presLayoutVars>
      </dgm:prSet>
      <dgm:spPr/>
    </dgm:pt>
    <dgm:pt modelId="{C45365E3-A103-4C62-8CCE-B65EDBC7F472}" type="pres">
      <dgm:prSet presAssocID="{F6804A11-5F02-4275-8F9E-E8BB49AEAC2A}" presName="sibTrans" presStyleCnt="0"/>
      <dgm:spPr/>
    </dgm:pt>
    <dgm:pt modelId="{9B7EAD76-A697-4758-A57C-04193813AB72}" type="pres">
      <dgm:prSet presAssocID="{660B6878-7A3B-49CE-AB06-22293A0A4EC9}" presName="node" presStyleLbl="node1" presStyleIdx="2" presStyleCnt="3">
        <dgm:presLayoutVars>
          <dgm:bulletEnabled val="1"/>
        </dgm:presLayoutVars>
      </dgm:prSet>
      <dgm:spPr/>
    </dgm:pt>
  </dgm:ptLst>
  <dgm:cxnLst>
    <dgm:cxn modelId="{F30CC904-0C5E-48E7-B69A-7C0F78B07EA0}" srcId="{2DFA22B2-CB3E-4119-B28D-86FA0A125E5D}" destId="{9852650E-7828-42B6-A678-2547E555975F}" srcOrd="1" destOrd="0" parTransId="{941229BD-4253-4B57-94D6-061425CE336E}" sibTransId="{F6804A11-5F02-4275-8F9E-E8BB49AEAC2A}"/>
    <dgm:cxn modelId="{6502214A-BC25-4D33-B418-B7F31549B77C}" type="presOf" srcId="{2DFA22B2-CB3E-4119-B28D-86FA0A125E5D}" destId="{DE667861-3835-4335-ADC2-1A00652B7EA2}" srcOrd="0" destOrd="0" presId="urn:microsoft.com/office/officeart/2005/8/layout/default"/>
    <dgm:cxn modelId="{3C410C74-B47F-455C-B125-5A5131552AA4}" srcId="{2DFA22B2-CB3E-4119-B28D-86FA0A125E5D}" destId="{660B6878-7A3B-49CE-AB06-22293A0A4EC9}" srcOrd="2" destOrd="0" parTransId="{1BA8FD6E-DA5F-4D24-8A99-6BA255D7A29A}" sibTransId="{56B85462-56E1-48B3-ACCA-C685B22CB86A}"/>
    <dgm:cxn modelId="{8B3A95B5-0F60-47D0-B0B9-7F0AA3F8EA41}" type="presOf" srcId="{9852650E-7828-42B6-A678-2547E555975F}" destId="{ECFBD481-C084-4CBB-8260-877EE0DBEFCC}" srcOrd="0" destOrd="0" presId="urn:microsoft.com/office/officeart/2005/8/layout/default"/>
    <dgm:cxn modelId="{BC61D2BF-80F5-410A-BF24-CC8E039C13FA}" type="presOf" srcId="{660B6878-7A3B-49CE-AB06-22293A0A4EC9}" destId="{9B7EAD76-A697-4758-A57C-04193813AB72}" srcOrd="0" destOrd="0" presId="urn:microsoft.com/office/officeart/2005/8/layout/default"/>
    <dgm:cxn modelId="{CE1D25C6-B45D-4CD6-9EB0-FBF65F5065E9}" srcId="{2DFA22B2-CB3E-4119-B28D-86FA0A125E5D}" destId="{ABFADC22-A8F7-439A-A43B-E319EEBF7B92}" srcOrd="0" destOrd="0" parTransId="{D074E485-5E5E-42B9-992F-3365FF383609}" sibTransId="{D1B99102-3C25-4BB1-A894-5848F0A8782E}"/>
    <dgm:cxn modelId="{37C5B2FB-C154-4DF5-B242-D20E899B01C9}" type="presOf" srcId="{ABFADC22-A8F7-439A-A43B-E319EEBF7B92}" destId="{A6438965-8C1C-4640-9FA7-EE32FA234387}" srcOrd="0" destOrd="0" presId="urn:microsoft.com/office/officeart/2005/8/layout/default"/>
    <dgm:cxn modelId="{75D4DDF4-DDA1-453E-B6A1-1537CA6FCF80}" type="presParOf" srcId="{DE667861-3835-4335-ADC2-1A00652B7EA2}" destId="{A6438965-8C1C-4640-9FA7-EE32FA234387}" srcOrd="0" destOrd="0" presId="urn:microsoft.com/office/officeart/2005/8/layout/default"/>
    <dgm:cxn modelId="{74F254E8-3045-47F0-ABF6-A9E1C42CC3B9}" type="presParOf" srcId="{DE667861-3835-4335-ADC2-1A00652B7EA2}" destId="{98CA7147-AD44-4896-BDA7-247AB5212D77}" srcOrd="1" destOrd="0" presId="urn:microsoft.com/office/officeart/2005/8/layout/default"/>
    <dgm:cxn modelId="{CADF12B7-D75E-46D9-8D8A-DA2CF95CF9F1}" type="presParOf" srcId="{DE667861-3835-4335-ADC2-1A00652B7EA2}" destId="{ECFBD481-C084-4CBB-8260-877EE0DBEFCC}" srcOrd="2" destOrd="0" presId="urn:microsoft.com/office/officeart/2005/8/layout/default"/>
    <dgm:cxn modelId="{F8141CF6-45DF-4989-8F5F-4D91306FF3DA}" type="presParOf" srcId="{DE667861-3835-4335-ADC2-1A00652B7EA2}" destId="{C45365E3-A103-4C62-8CCE-B65EDBC7F472}" srcOrd="3" destOrd="0" presId="urn:microsoft.com/office/officeart/2005/8/layout/default"/>
    <dgm:cxn modelId="{8786AE3F-E487-4148-8368-F752A275CB21}" type="presParOf" srcId="{DE667861-3835-4335-ADC2-1A00652B7EA2}" destId="{9B7EAD76-A697-4758-A57C-04193813AB72}" srcOrd="4" destOrd="0" presId="urn:microsoft.com/office/officeart/2005/8/layout/defaul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4C6518-D7C8-4931-A1A2-C80EA1830454}">
      <dsp:nvSpPr>
        <dsp:cNvPr id="0" name=""/>
        <dsp:cNvSpPr/>
      </dsp:nvSpPr>
      <dsp:spPr>
        <a:xfrm>
          <a:off x="0" y="71370"/>
          <a:ext cx="10515600" cy="41737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208280" rIns="816127" bIns="71120" numCol="1" spcCol="1270" anchor="t" anchorCtr="0">
          <a:noAutofit/>
        </a:bodyPr>
        <a:lstStyle/>
        <a:p>
          <a:pPr marL="57150" lvl="1" indent="-57150" algn="l" defTabSz="444500">
            <a:lnSpc>
              <a:spcPct val="90000"/>
            </a:lnSpc>
            <a:spcBef>
              <a:spcPct val="0"/>
            </a:spcBef>
            <a:spcAft>
              <a:spcPct val="15000"/>
            </a:spcAft>
            <a:buChar char="•"/>
          </a:pPr>
          <a:r>
            <a:rPr lang="en-US" sz="1000" kern="1200" dirty="0"/>
            <a:t>First use of drones</a:t>
          </a:r>
        </a:p>
      </dsp:txBody>
      <dsp:txXfrm>
        <a:off x="0" y="71370"/>
        <a:ext cx="10515600" cy="417375"/>
      </dsp:txXfrm>
    </dsp:sp>
    <dsp:sp modelId="{9EE44888-42BE-4F3E-82DD-C5404FDF5B6F}">
      <dsp:nvSpPr>
        <dsp:cNvPr id="0" name=""/>
        <dsp:cNvSpPr/>
      </dsp:nvSpPr>
      <dsp:spPr>
        <a:xfrm>
          <a:off x="525780" y="12986"/>
          <a:ext cx="1926279" cy="20598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444500">
            <a:lnSpc>
              <a:spcPct val="90000"/>
            </a:lnSpc>
            <a:spcBef>
              <a:spcPct val="0"/>
            </a:spcBef>
            <a:spcAft>
              <a:spcPct val="35000"/>
            </a:spcAft>
            <a:buNone/>
          </a:pPr>
          <a:r>
            <a:rPr lang="en-US" sz="1000" kern="1200" dirty="0"/>
            <a:t>1849</a:t>
          </a:r>
        </a:p>
      </dsp:txBody>
      <dsp:txXfrm>
        <a:off x="535835" y="23041"/>
        <a:ext cx="1906169" cy="185874"/>
      </dsp:txXfrm>
    </dsp:sp>
    <dsp:sp modelId="{36AD3B33-D424-48FC-8287-A1095B2EAAAC}">
      <dsp:nvSpPr>
        <dsp:cNvPr id="0" name=""/>
        <dsp:cNvSpPr/>
      </dsp:nvSpPr>
      <dsp:spPr>
        <a:xfrm>
          <a:off x="0" y="600885"/>
          <a:ext cx="10515600" cy="41737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208280" rIns="816127" bIns="71120" numCol="1" spcCol="1270" anchor="t" anchorCtr="0">
          <a:noAutofit/>
        </a:bodyPr>
        <a:lstStyle/>
        <a:p>
          <a:pPr marL="57150" lvl="1" indent="-57150" algn="l" defTabSz="444500">
            <a:lnSpc>
              <a:spcPct val="90000"/>
            </a:lnSpc>
            <a:spcBef>
              <a:spcPct val="0"/>
            </a:spcBef>
            <a:spcAft>
              <a:spcPct val="15000"/>
            </a:spcAft>
            <a:buChar char="•"/>
          </a:pPr>
          <a:r>
            <a:rPr lang="en-US" sz="1000" kern="1200" dirty="0"/>
            <a:t>US patent for an unmanned aerial bomber</a:t>
          </a:r>
        </a:p>
      </dsp:txBody>
      <dsp:txXfrm>
        <a:off x="0" y="600885"/>
        <a:ext cx="10515600" cy="417375"/>
      </dsp:txXfrm>
    </dsp:sp>
    <dsp:sp modelId="{DC01359D-4167-49CF-A124-7E63FAE87FFD}">
      <dsp:nvSpPr>
        <dsp:cNvPr id="0" name=""/>
        <dsp:cNvSpPr/>
      </dsp:nvSpPr>
      <dsp:spPr>
        <a:xfrm>
          <a:off x="525780" y="542745"/>
          <a:ext cx="1920243" cy="20573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444500">
            <a:lnSpc>
              <a:spcPct val="90000"/>
            </a:lnSpc>
            <a:spcBef>
              <a:spcPct val="0"/>
            </a:spcBef>
            <a:spcAft>
              <a:spcPct val="35000"/>
            </a:spcAft>
            <a:buNone/>
          </a:pPr>
          <a:r>
            <a:rPr lang="en-US" sz="1000" kern="1200" dirty="0"/>
            <a:t>1863</a:t>
          </a:r>
        </a:p>
      </dsp:txBody>
      <dsp:txXfrm>
        <a:off x="535823" y="552788"/>
        <a:ext cx="1900157" cy="185653"/>
      </dsp:txXfrm>
    </dsp:sp>
    <dsp:sp modelId="{8E54301A-CB07-47ED-9009-371E3BBD6AF3}">
      <dsp:nvSpPr>
        <dsp:cNvPr id="0" name=""/>
        <dsp:cNvSpPr/>
      </dsp:nvSpPr>
      <dsp:spPr>
        <a:xfrm>
          <a:off x="0" y="1130645"/>
          <a:ext cx="10515600" cy="41737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208280" rIns="816127" bIns="71120" numCol="1" spcCol="1270" anchor="t" anchorCtr="0">
          <a:noAutofit/>
        </a:bodyPr>
        <a:lstStyle/>
        <a:p>
          <a:pPr marL="57150" lvl="1" indent="-57150" algn="l" defTabSz="444500">
            <a:lnSpc>
              <a:spcPct val="90000"/>
            </a:lnSpc>
            <a:spcBef>
              <a:spcPct val="0"/>
            </a:spcBef>
            <a:spcAft>
              <a:spcPct val="15000"/>
            </a:spcAft>
            <a:buChar char="•"/>
          </a:pPr>
          <a:r>
            <a:rPr lang="en-US" sz="1000" kern="1200" dirty="0"/>
            <a:t>First UAV – Ruston Proctor Aerial Target and Sperry Aerial Torpedo</a:t>
          </a:r>
        </a:p>
      </dsp:txBody>
      <dsp:txXfrm>
        <a:off x="0" y="1130645"/>
        <a:ext cx="10515600" cy="417375"/>
      </dsp:txXfrm>
    </dsp:sp>
    <dsp:sp modelId="{09CD35CC-1D48-4351-B333-5252C6C587D2}">
      <dsp:nvSpPr>
        <dsp:cNvPr id="0" name=""/>
        <dsp:cNvSpPr/>
      </dsp:nvSpPr>
      <dsp:spPr>
        <a:xfrm>
          <a:off x="525780" y="1072260"/>
          <a:ext cx="1926279" cy="20598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444500">
            <a:lnSpc>
              <a:spcPct val="90000"/>
            </a:lnSpc>
            <a:spcBef>
              <a:spcPct val="0"/>
            </a:spcBef>
            <a:spcAft>
              <a:spcPct val="35000"/>
            </a:spcAft>
            <a:buNone/>
          </a:pPr>
          <a:r>
            <a:rPr lang="en-US" sz="1000" kern="1200" dirty="0"/>
            <a:t>1917</a:t>
          </a:r>
        </a:p>
      </dsp:txBody>
      <dsp:txXfrm>
        <a:off x="535835" y="1082315"/>
        <a:ext cx="1906169" cy="185874"/>
      </dsp:txXfrm>
    </dsp:sp>
    <dsp:sp modelId="{D6CE652B-76B8-42CC-A2FF-A5F07A75E741}">
      <dsp:nvSpPr>
        <dsp:cNvPr id="0" name=""/>
        <dsp:cNvSpPr/>
      </dsp:nvSpPr>
      <dsp:spPr>
        <a:xfrm>
          <a:off x="0" y="1660404"/>
          <a:ext cx="10515600" cy="41737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208280" rIns="816127" bIns="71120" numCol="1" spcCol="1270" anchor="t" anchorCtr="0">
          <a:noAutofit/>
        </a:bodyPr>
        <a:lstStyle/>
        <a:p>
          <a:pPr marL="57150" lvl="1" indent="-57150" algn="l" defTabSz="444500">
            <a:lnSpc>
              <a:spcPct val="90000"/>
            </a:lnSpc>
            <a:spcBef>
              <a:spcPct val="0"/>
            </a:spcBef>
            <a:spcAft>
              <a:spcPct val="15000"/>
            </a:spcAft>
            <a:buChar char="•"/>
          </a:pPr>
          <a:r>
            <a:rPr lang="en-US" sz="1000" kern="1200" dirty="0"/>
            <a:t>de Havilland DH82B Queen Bee</a:t>
          </a:r>
        </a:p>
      </dsp:txBody>
      <dsp:txXfrm>
        <a:off x="0" y="1660404"/>
        <a:ext cx="10515600" cy="417375"/>
      </dsp:txXfrm>
    </dsp:sp>
    <dsp:sp modelId="{05EF6C62-8491-402E-BD3D-F52AB1C67A2A}">
      <dsp:nvSpPr>
        <dsp:cNvPr id="0" name=""/>
        <dsp:cNvSpPr/>
      </dsp:nvSpPr>
      <dsp:spPr>
        <a:xfrm>
          <a:off x="525780" y="1602020"/>
          <a:ext cx="1926279" cy="20598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444500">
            <a:lnSpc>
              <a:spcPct val="90000"/>
            </a:lnSpc>
            <a:spcBef>
              <a:spcPct val="0"/>
            </a:spcBef>
            <a:spcAft>
              <a:spcPct val="35000"/>
            </a:spcAft>
            <a:buNone/>
          </a:pPr>
          <a:r>
            <a:rPr lang="en-US" sz="1000" kern="1200" dirty="0"/>
            <a:t>1935</a:t>
          </a:r>
        </a:p>
      </dsp:txBody>
      <dsp:txXfrm>
        <a:off x="535835" y="1612075"/>
        <a:ext cx="1906169" cy="185874"/>
      </dsp:txXfrm>
    </dsp:sp>
    <dsp:sp modelId="{AC8E73B1-B3EF-49C3-87A0-D486193F4A15}">
      <dsp:nvSpPr>
        <dsp:cNvPr id="0" name=""/>
        <dsp:cNvSpPr/>
      </dsp:nvSpPr>
      <dsp:spPr>
        <a:xfrm>
          <a:off x="0" y="2190164"/>
          <a:ext cx="10515600" cy="41737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208280" rIns="816127" bIns="71120" numCol="1" spcCol="1270" anchor="t" anchorCtr="0">
          <a:noAutofit/>
        </a:bodyPr>
        <a:lstStyle/>
        <a:p>
          <a:pPr marL="57150" lvl="1" indent="-57150" algn="l" defTabSz="444500">
            <a:lnSpc>
              <a:spcPct val="90000"/>
            </a:lnSpc>
            <a:spcBef>
              <a:spcPct val="0"/>
            </a:spcBef>
            <a:spcAft>
              <a:spcPct val="15000"/>
            </a:spcAft>
            <a:buChar char="•"/>
          </a:pPr>
          <a:r>
            <a:rPr lang="en-US" sz="1000" kern="1200" dirty="0"/>
            <a:t>FAA banned UAVs in US airspace without a waiver</a:t>
          </a:r>
        </a:p>
      </dsp:txBody>
      <dsp:txXfrm>
        <a:off x="0" y="2190164"/>
        <a:ext cx="10515600" cy="417375"/>
      </dsp:txXfrm>
    </dsp:sp>
    <dsp:sp modelId="{D563E5B4-8492-4017-B6E7-3F722518E2DB}">
      <dsp:nvSpPr>
        <dsp:cNvPr id="0" name=""/>
        <dsp:cNvSpPr/>
      </dsp:nvSpPr>
      <dsp:spPr>
        <a:xfrm>
          <a:off x="525780" y="2131779"/>
          <a:ext cx="1926279" cy="20598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444500">
            <a:lnSpc>
              <a:spcPct val="90000"/>
            </a:lnSpc>
            <a:spcBef>
              <a:spcPct val="0"/>
            </a:spcBef>
            <a:spcAft>
              <a:spcPct val="35000"/>
            </a:spcAft>
            <a:buNone/>
          </a:pPr>
          <a:r>
            <a:rPr lang="en-US" sz="1000" kern="1200" dirty="0"/>
            <a:t>2005</a:t>
          </a:r>
        </a:p>
      </dsp:txBody>
      <dsp:txXfrm>
        <a:off x="535835" y="2141834"/>
        <a:ext cx="1906169" cy="185874"/>
      </dsp:txXfrm>
    </dsp:sp>
    <dsp:sp modelId="{F86AB98D-7F4F-438B-8B69-A93E31385C30}">
      <dsp:nvSpPr>
        <dsp:cNvPr id="0" name=""/>
        <dsp:cNvSpPr/>
      </dsp:nvSpPr>
      <dsp:spPr>
        <a:xfrm>
          <a:off x="0" y="2719924"/>
          <a:ext cx="10515600" cy="41737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208280" rIns="816127" bIns="71120" numCol="1" spcCol="1270" anchor="t" anchorCtr="0">
          <a:noAutofit/>
        </a:bodyPr>
        <a:lstStyle/>
        <a:p>
          <a:pPr marL="57150" lvl="1" indent="-57150" algn="l" defTabSz="444500">
            <a:lnSpc>
              <a:spcPct val="90000"/>
            </a:lnSpc>
            <a:spcBef>
              <a:spcPct val="0"/>
            </a:spcBef>
            <a:spcAft>
              <a:spcPct val="15000"/>
            </a:spcAft>
            <a:buChar char="•"/>
          </a:pPr>
          <a:r>
            <a:rPr lang="en-US" sz="1000" kern="1200" dirty="0"/>
            <a:t>Amazon announced plans to use delivery drones</a:t>
          </a:r>
        </a:p>
      </dsp:txBody>
      <dsp:txXfrm>
        <a:off x="0" y="2719924"/>
        <a:ext cx="10515600" cy="417375"/>
      </dsp:txXfrm>
    </dsp:sp>
    <dsp:sp modelId="{A0240A61-82CC-4CF4-A25B-9880B1D9047A}">
      <dsp:nvSpPr>
        <dsp:cNvPr id="0" name=""/>
        <dsp:cNvSpPr/>
      </dsp:nvSpPr>
      <dsp:spPr>
        <a:xfrm>
          <a:off x="525780" y="2661539"/>
          <a:ext cx="1926279" cy="20598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444500">
            <a:lnSpc>
              <a:spcPct val="90000"/>
            </a:lnSpc>
            <a:spcBef>
              <a:spcPct val="0"/>
            </a:spcBef>
            <a:spcAft>
              <a:spcPct val="35000"/>
            </a:spcAft>
            <a:buNone/>
          </a:pPr>
          <a:r>
            <a:rPr lang="en-US" sz="1000" kern="1200" dirty="0"/>
            <a:t>2013</a:t>
          </a:r>
        </a:p>
      </dsp:txBody>
      <dsp:txXfrm>
        <a:off x="535835" y="2671594"/>
        <a:ext cx="1906169" cy="185874"/>
      </dsp:txXfrm>
    </dsp:sp>
    <dsp:sp modelId="{D6CB4E96-7EA2-4AF1-94D9-040549A87B21}">
      <dsp:nvSpPr>
        <dsp:cNvPr id="0" name=""/>
        <dsp:cNvSpPr/>
      </dsp:nvSpPr>
      <dsp:spPr>
        <a:xfrm>
          <a:off x="0" y="3251517"/>
          <a:ext cx="10515600" cy="41737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208280" rIns="816127" bIns="71120" numCol="1" spcCol="1270" anchor="t" anchorCtr="0">
          <a:noAutofit/>
        </a:bodyPr>
        <a:lstStyle/>
        <a:p>
          <a:pPr marL="57150" lvl="1" indent="-57150" algn="l" defTabSz="444500">
            <a:lnSpc>
              <a:spcPct val="90000"/>
            </a:lnSpc>
            <a:spcBef>
              <a:spcPct val="0"/>
            </a:spcBef>
            <a:spcAft>
              <a:spcPct val="15000"/>
            </a:spcAft>
            <a:buChar char="•"/>
          </a:pPr>
          <a:r>
            <a:rPr lang="en-US" sz="1000" kern="1200" dirty="0"/>
            <a:t>FAA introduced new regulations for commercial use of UAVs</a:t>
          </a:r>
        </a:p>
      </dsp:txBody>
      <dsp:txXfrm>
        <a:off x="0" y="3251517"/>
        <a:ext cx="10515600" cy="417375"/>
      </dsp:txXfrm>
    </dsp:sp>
    <dsp:sp modelId="{790F08FC-EFB7-4BC9-A1F0-585514F15968}">
      <dsp:nvSpPr>
        <dsp:cNvPr id="0" name=""/>
        <dsp:cNvSpPr/>
      </dsp:nvSpPr>
      <dsp:spPr>
        <a:xfrm>
          <a:off x="525780" y="3191299"/>
          <a:ext cx="1920243" cy="20781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444500">
            <a:lnSpc>
              <a:spcPct val="90000"/>
            </a:lnSpc>
            <a:spcBef>
              <a:spcPct val="0"/>
            </a:spcBef>
            <a:spcAft>
              <a:spcPct val="35000"/>
            </a:spcAft>
            <a:buNone/>
          </a:pPr>
          <a:r>
            <a:rPr lang="en-US" sz="1000" kern="1200" dirty="0"/>
            <a:t>2016</a:t>
          </a:r>
        </a:p>
      </dsp:txBody>
      <dsp:txXfrm>
        <a:off x="535925" y="3201444"/>
        <a:ext cx="1899953" cy="187527"/>
      </dsp:txXfrm>
    </dsp:sp>
    <dsp:sp modelId="{0A2B1E75-5562-4CBC-AE96-4DE66D31D0CD}">
      <dsp:nvSpPr>
        <dsp:cNvPr id="0" name=""/>
        <dsp:cNvSpPr/>
      </dsp:nvSpPr>
      <dsp:spPr>
        <a:xfrm>
          <a:off x="0" y="3781276"/>
          <a:ext cx="10515600" cy="41737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208280" rIns="816127" bIns="71120" numCol="1" spcCol="1270" anchor="t" anchorCtr="0">
          <a:noAutofit/>
        </a:bodyPr>
        <a:lstStyle/>
        <a:p>
          <a:pPr marL="57150" lvl="1" indent="-57150" algn="l" defTabSz="444500">
            <a:lnSpc>
              <a:spcPct val="90000"/>
            </a:lnSpc>
            <a:spcBef>
              <a:spcPct val="0"/>
            </a:spcBef>
            <a:spcAft>
              <a:spcPct val="15000"/>
            </a:spcAft>
            <a:buChar char="•"/>
          </a:pPr>
          <a:r>
            <a:rPr lang="en-US" sz="1000" kern="1200" dirty="0"/>
            <a:t>868,421 drones registered with the FAA</a:t>
          </a:r>
        </a:p>
      </dsp:txBody>
      <dsp:txXfrm>
        <a:off x="0" y="3781276"/>
        <a:ext cx="10515600" cy="417375"/>
      </dsp:txXfrm>
    </dsp:sp>
    <dsp:sp modelId="{A5B2C309-9CD8-4C41-AE3C-4C4C029D2FAA}">
      <dsp:nvSpPr>
        <dsp:cNvPr id="0" name=""/>
        <dsp:cNvSpPr/>
      </dsp:nvSpPr>
      <dsp:spPr>
        <a:xfrm>
          <a:off x="525780" y="3722892"/>
          <a:ext cx="1926279" cy="20598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444500">
            <a:lnSpc>
              <a:spcPct val="90000"/>
            </a:lnSpc>
            <a:spcBef>
              <a:spcPct val="0"/>
            </a:spcBef>
            <a:spcAft>
              <a:spcPct val="35000"/>
            </a:spcAft>
            <a:buNone/>
          </a:pPr>
          <a:r>
            <a:rPr lang="en-US" sz="1000" kern="1200" dirty="0"/>
            <a:t>2021</a:t>
          </a:r>
        </a:p>
      </dsp:txBody>
      <dsp:txXfrm>
        <a:off x="535835" y="3732947"/>
        <a:ext cx="1906169" cy="1858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438965-8C1C-4640-9FA7-EE32FA234387}">
      <dsp:nvSpPr>
        <dsp:cNvPr id="0" name=""/>
        <dsp:cNvSpPr/>
      </dsp:nvSpPr>
      <dsp:spPr>
        <a:xfrm>
          <a:off x="1079801" y="2414"/>
          <a:ext cx="2103404" cy="126204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Photography</a:t>
          </a:r>
        </a:p>
      </dsp:txBody>
      <dsp:txXfrm>
        <a:off x="1079801" y="2414"/>
        <a:ext cx="2103404" cy="1262042"/>
      </dsp:txXfrm>
    </dsp:sp>
    <dsp:sp modelId="{ECFBD481-C084-4CBB-8260-877EE0DBEFCC}">
      <dsp:nvSpPr>
        <dsp:cNvPr id="0" name=""/>
        <dsp:cNvSpPr/>
      </dsp:nvSpPr>
      <dsp:spPr>
        <a:xfrm>
          <a:off x="3393546" y="2414"/>
          <a:ext cx="2103404" cy="126204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Agriculture</a:t>
          </a:r>
        </a:p>
      </dsp:txBody>
      <dsp:txXfrm>
        <a:off x="3393546" y="2414"/>
        <a:ext cx="2103404" cy="1262042"/>
      </dsp:txXfrm>
    </dsp:sp>
    <dsp:sp modelId="{1A1B057C-6260-4B6B-B98B-CE1C057CCA94}">
      <dsp:nvSpPr>
        <dsp:cNvPr id="0" name=""/>
        <dsp:cNvSpPr/>
      </dsp:nvSpPr>
      <dsp:spPr>
        <a:xfrm>
          <a:off x="1079801" y="1474797"/>
          <a:ext cx="2103404" cy="126204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Construction</a:t>
          </a:r>
        </a:p>
      </dsp:txBody>
      <dsp:txXfrm>
        <a:off x="1079801" y="1474797"/>
        <a:ext cx="2103404" cy="1262042"/>
      </dsp:txXfrm>
    </dsp:sp>
    <dsp:sp modelId="{7461BFFA-989C-4371-8E12-2FB8E741B98B}">
      <dsp:nvSpPr>
        <dsp:cNvPr id="0" name=""/>
        <dsp:cNvSpPr/>
      </dsp:nvSpPr>
      <dsp:spPr>
        <a:xfrm>
          <a:off x="3393546" y="1474797"/>
          <a:ext cx="2103404" cy="126204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Inspection</a:t>
          </a:r>
        </a:p>
      </dsp:txBody>
      <dsp:txXfrm>
        <a:off x="3393546" y="1474797"/>
        <a:ext cx="2103404" cy="1262042"/>
      </dsp:txXfrm>
    </dsp:sp>
    <dsp:sp modelId="{FF8BD404-808C-4A4A-BD1F-D659D6453B4E}">
      <dsp:nvSpPr>
        <dsp:cNvPr id="0" name=""/>
        <dsp:cNvSpPr/>
      </dsp:nvSpPr>
      <dsp:spPr>
        <a:xfrm>
          <a:off x="1079801" y="2947180"/>
          <a:ext cx="2103404" cy="126204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Public Safety</a:t>
          </a:r>
        </a:p>
      </dsp:txBody>
      <dsp:txXfrm>
        <a:off x="1079801" y="2947180"/>
        <a:ext cx="2103404" cy="1262042"/>
      </dsp:txXfrm>
    </dsp:sp>
    <dsp:sp modelId="{9B7EAD76-A697-4758-A57C-04193813AB72}">
      <dsp:nvSpPr>
        <dsp:cNvPr id="0" name=""/>
        <dsp:cNvSpPr/>
      </dsp:nvSpPr>
      <dsp:spPr>
        <a:xfrm>
          <a:off x="3393546" y="2947180"/>
          <a:ext cx="2103404" cy="126204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Entertainment</a:t>
          </a:r>
        </a:p>
      </dsp:txBody>
      <dsp:txXfrm>
        <a:off x="3393546" y="2947180"/>
        <a:ext cx="2103404" cy="126204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438965-8C1C-4640-9FA7-EE32FA234387}">
      <dsp:nvSpPr>
        <dsp:cNvPr id="0" name=""/>
        <dsp:cNvSpPr/>
      </dsp:nvSpPr>
      <dsp:spPr>
        <a:xfrm>
          <a:off x="683883" y="26166"/>
          <a:ext cx="2179843" cy="1307905"/>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dirty="0"/>
            <a:t>Delivery</a:t>
          </a:r>
        </a:p>
      </dsp:txBody>
      <dsp:txXfrm>
        <a:off x="683883" y="26166"/>
        <a:ext cx="2179843" cy="1307905"/>
      </dsp:txXfrm>
    </dsp:sp>
    <dsp:sp modelId="{ECFBD481-C084-4CBB-8260-877EE0DBEFCC}">
      <dsp:nvSpPr>
        <dsp:cNvPr id="0" name=""/>
        <dsp:cNvSpPr/>
      </dsp:nvSpPr>
      <dsp:spPr>
        <a:xfrm>
          <a:off x="684449" y="1527272"/>
          <a:ext cx="2179843" cy="1307905"/>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dirty="0"/>
            <a:t>Medical Transport</a:t>
          </a:r>
        </a:p>
      </dsp:txBody>
      <dsp:txXfrm>
        <a:off x="684449" y="1527272"/>
        <a:ext cx="2179843" cy="1307905"/>
      </dsp:txXfrm>
    </dsp:sp>
    <dsp:sp modelId="{9B7EAD76-A697-4758-A57C-04193813AB72}">
      <dsp:nvSpPr>
        <dsp:cNvPr id="0" name=""/>
        <dsp:cNvSpPr/>
      </dsp:nvSpPr>
      <dsp:spPr>
        <a:xfrm>
          <a:off x="684449" y="3053162"/>
          <a:ext cx="2179843" cy="1307905"/>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dirty="0"/>
            <a:t>Energy</a:t>
          </a:r>
        </a:p>
      </dsp:txBody>
      <dsp:txXfrm>
        <a:off x="684449" y="3053162"/>
        <a:ext cx="2179843" cy="1307905"/>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DEC54B6-3A06-4A98-8DD7-91AC2EA515D9}" type="datetimeFigureOut">
              <a:rPr lang="en-US" smtClean="0"/>
              <a:t>5/3/2021</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149EEB9-1E5D-4336-B1B3-152F63E4D131}" type="slidenum">
              <a:rPr lang="en-US" smtClean="0"/>
              <a:t>‹#›</a:t>
            </a:fld>
            <a:endParaRPr lang="en-US" dirty="0"/>
          </a:p>
        </p:txBody>
      </p:sp>
    </p:spTree>
    <p:extLst>
      <p:ext uri="{BB962C8B-B14F-4D97-AF65-F5344CB8AC3E}">
        <p14:creationId xmlns:p14="http://schemas.microsoft.com/office/powerpoint/2010/main" val="36740239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s://www.faa.gov/uas/resources/by_the_numbers/" TargetMode="External"/><Relationship Id="rId13" Type="http://schemas.openxmlformats.org/officeDocument/2006/relationships/hyperlink" Target="https://www.amazon.com/Amazon-Prime-Air/b?ie=UTF8&amp;node=8037720011" TargetMode="External"/><Relationship Id="rId3" Type="http://schemas.openxmlformats.org/officeDocument/2006/relationships/hyperlink" Target="https://www.businessinsider.com/a-history-of-commercial-drones-2016-12" TargetMode="External"/><Relationship Id="rId7" Type="http://schemas.openxmlformats.org/officeDocument/2006/relationships/hyperlink" Target="https://www.pbs.org/wgbh/nova/spiesfly/uavs_03.html" TargetMode="External"/><Relationship Id="rId12" Type="http://schemas.openxmlformats.org/officeDocument/2006/relationships/hyperlink" Target="https://www.faa.gov/news/updates/?newsId=86305"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ffden-2.phys.uaf.edu/webproj/211_fall_2018/J-Rod_Maltos/history_3rd.html" TargetMode="External"/><Relationship Id="rId11" Type="http://schemas.openxmlformats.org/officeDocument/2006/relationships/hyperlink" Target="https://www.faa.gov/uas/media/Part_107_Summary.pdf" TargetMode="External"/><Relationship Id="rId5" Type="http://schemas.openxmlformats.org/officeDocument/2006/relationships/hyperlink" Target="https://www.digitaltrends.com/cool-tech/history-of-drones/" TargetMode="External"/><Relationship Id="rId10" Type="http://schemas.openxmlformats.org/officeDocument/2006/relationships/hyperlink" Target="https://www.faa.gov/uas/resources/policy_library/media/frnotice_uas.pdf" TargetMode="External"/><Relationship Id="rId4" Type="http://schemas.openxmlformats.org/officeDocument/2006/relationships/hyperlink" Target="https://www.economist.com/technology-quarterly/2017-06-08/civilian-drones" TargetMode="External"/><Relationship Id="rId9" Type="http://schemas.openxmlformats.org/officeDocument/2006/relationships/hyperlink" Target="https://www.ctie.monash.edu/hargrave/rpav_home.html#Beginnings"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s://www.espn.com/espn/otl/story/_/id/10974559/drones-use-ucla-mlb-starting-show-more-sports-fields-coaches-embrace-technology" TargetMode="External"/><Relationship Id="rId13" Type="http://schemas.openxmlformats.org/officeDocument/2006/relationships/hyperlink" Target="https://health.ucsd.edu/news/releases/Pages/2020-01-29-uc-san-diego-health-launches-drone-transport-program.aspx" TargetMode="External"/><Relationship Id="rId3" Type="http://schemas.openxmlformats.org/officeDocument/2006/relationships/hyperlink" Target="https://news.mit.edu/2021/researchers-introduce-new-generation-tiny-agile-drones-0302" TargetMode="External"/><Relationship Id="rId7" Type="http://schemas.openxmlformats.org/officeDocument/2006/relationships/hyperlink" Target="https://www.nbcnews.com/tech/innovation/high-tech-drones-give-archaeologists-birds-eye-view-past-n231936" TargetMode="External"/><Relationship Id="rId12" Type="http://schemas.openxmlformats.org/officeDocument/2006/relationships/hyperlink" Target="https://www.nbcsandiego.com/news/local/ucsd-researchers-use-drones-to-test-building-during-earthquake/2006586/"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s://news.vanderbilt.edu/2012/08/01/archaeological-mapping/" TargetMode="External"/><Relationship Id="rId11" Type="http://schemas.openxmlformats.org/officeDocument/2006/relationships/hyperlink" Target="https://news.ucmerced.edu/news/2020/uc-drone-center-takes-training-and-safety-state-transportation-agency" TargetMode="External"/><Relationship Id="rId5" Type="http://schemas.openxmlformats.org/officeDocument/2006/relationships/hyperlink" Target="https://www.ldeo.columbia.edu/search/google/drone" TargetMode="External"/><Relationship Id="rId10" Type="http://schemas.openxmlformats.org/officeDocument/2006/relationships/hyperlink" Target="https://dailybruin.com/2017/08/07/virtual-reality-video-showcases-ucla-campus-as-2028-olympic-village" TargetMode="External"/><Relationship Id="rId4" Type="http://schemas.openxmlformats.org/officeDocument/2006/relationships/hyperlink" Target="https://blogs.ei.columbia.edu/2017/06/16/how-drones-are-advancing-scientific-research/" TargetMode="External"/><Relationship Id="rId9" Type="http://schemas.openxmlformats.org/officeDocument/2006/relationships/hyperlink" Target="https://scripps.ucsd.edu/sites/scripps.ucsd.edu/files/resources-and-facilities/field_attachment/2017/Drone%20Laws%20and%20Regulations%20-%20Aug2017_email%20Bandon%20Stark.pdf"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utdallas.edu/news/science-technology/robots-data-research-2021/" TargetMode="External"/><Relationship Id="rId2" Type="http://schemas.openxmlformats.org/officeDocument/2006/relationships/slide" Target="../slides/slide6.xml"/><Relationship Id="rId1" Type="http://schemas.openxmlformats.org/officeDocument/2006/relationships/notesMaster" Target="../notesMasters/notesMaster1.xml"/><Relationship Id="rId5" Type="http://schemas.openxmlformats.org/officeDocument/2006/relationships/hyperlink" Target="https://utdallas.edu/news/social-sciences/professor-uses-drones-to-track-human-impact-on-rai/" TargetMode="External"/><Relationship Id="rId4" Type="http://schemas.openxmlformats.org/officeDocument/2006/relationships/hyperlink" Target="https://www.utdallas.edu/news/uncategorized/eye-in-the-sky-details-urban-tree-landscape/"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defTabSz="931774">
              <a:defRPr/>
            </a:pPr>
            <a:fld id="{AEB03A62-B4E1-4E76-92D8-4DA5B42024B2}" type="slidenum">
              <a:rPr lang="en-US">
                <a:solidFill>
                  <a:prstClr val="black"/>
                </a:solidFill>
                <a:latin typeface="Calibri"/>
              </a:rPr>
              <a:pPr defTabSz="931774">
                <a:defRPr/>
              </a:pPr>
              <a:t>1</a:t>
            </a:fld>
            <a:endParaRPr lang="en-US" dirty="0">
              <a:solidFill>
                <a:prstClr val="black"/>
              </a:solidFill>
              <a:latin typeface="Calibri"/>
            </a:endParaRPr>
          </a:p>
        </p:txBody>
      </p:sp>
    </p:spTree>
    <p:extLst>
      <p:ext uri="{BB962C8B-B14F-4D97-AF65-F5344CB8AC3E}">
        <p14:creationId xmlns:p14="http://schemas.microsoft.com/office/powerpoint/2010/main" val="20729816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1849- First use of drones</a:t>
            </a:r>
          </a:p>
          <a:p>
            <a:pPr marL="174708" indent="-174708">
              <a:buFont typeface="Arial" panose="020B0604020202020204" pitchFamily="34" charset="0"/>
              <a:buChar char="•"/>
            </a:pPr>
            <a:r>
              <a:rPr lang="en-US" dirty="0"/>
              <a:t>Austrian forces used explosive-carrying balloons to bomb Venice</a:t>
            </a:r>
          </a:p>
          <a:p>
            <a:pPr marL="174708" indent="-174708">
              <a:buFont typeface="Arial" panose="020B0604020202020204" pitchFamily="34" charset="0"/>
              <a:buChar char="•"/>
            </a:pPr>
            <a:r>
              <a:rPr lang="en-US" dirty="0"/>
              <a:t>The campaign was not very successful but is generally accepted as the first such use of drones</a:t>
            </a:r>
          </a:p>
          <a:p>
            <a:endParaRPr lang="en-US" dirty="0"/>
          </a:p>
          <a:p>
            <a:r>
              <a:rPr lang="en-US" dirty="0"/>
              <a:t>1863- US patent for an unmanned aerial bomber (pictured)</a:t>
            </a:r>
          </a:p>
          <a:p>
            <a:pPr marL="174708" indent="-174708">
              <a:buFont typeface="Arial" panose="020B0604020202020204" pitchFamily="34" charset="0"/>
              <a:buChar char="•"/>
            </a:pPr>
            <a:r>
              <a:rPr lang="en-US" dirty="0"/>
              <a:t>In February 1863, Charles Perley, an inventor from NYC, registered a patent for an unmanned aerial bomber</a:t>
            </a:r>
          </a:p>
          <a:p>
            <a:pPr marL="174708" indent="-174708">
              <a:buFont typeface="Arial" panose="020B0604020202020204" pitchFamily="34" charset="0"/>
              <a:buChar char="•"/>
            </a:pPr>
            <a:r>
              <a:rPr lang="en-US" dirty="0"/>
              <a:t>It was used by both the Union and the Confederacy during the Civil War but with limited success</a:t>
            </a:r>
          </a:p>
          <a:p>
            <a:pPr marL="174708" indent="-174708">
              <a:buFont typeface="Arial" panose="020B0604020202020204" pitchFamily="34" charset="0"/>
              <a:buChar char="•"/>
            </a:pPr>
            <a:r>
              <a:rPr lang="en-US" dirty="0"/>
              <a:t>Inaccurate and dangerous</a:t>
            </a:r>
          </a:p>
          <a:p>
            <a:endParaRPr lang="en-US" dirty="0"/>
          </a:p>
          <a:p>
            <a:r>
              <a:rPr lang="en-US" dirty="0"/>
              <a:t>1917- First Unmanned Aerial Vehicle</a:t>
            </a:r>
          </a:p>
          <a:p>
            <a:pPr marL="174708" indent="-174708">
              <a:buFont typeface="Arial" panose="020B0604020202020204" pitchFamily="34" charset="0"/>
              <a:buChar char="•"/>
            </a:pPr>
            <a:r>
              <a:rPr lang="en-US" dirty="0"/>
              <a:t>Some debate whether the Ruston Proctor Aerial Target or the Sperry Aerial Torpedo was the first unmanned aerial vehicle</a:t>
            </a:r>
          </a:p>
          <a:p>
            <a:pPr marL="174708" indent="-174708">
              <a:buFont typeface="Arial" panose="020B0604020202020204" pitchFamily="34" charset="0"/>
              <a:buChar char="•"/>
            </a:pPr>
            <a:r>
              <a:rPr lang="en-US" dirty="0"/>
              <a:t>Both were radio controlled thanks to Nikola Tesla’s recent advances with remote/radio control</a:t>
            </a:r>
          </a:p>
          <a:p>
            <a:pPr marL="174708" indent="-174708">
              <a:buFont typeface="Arial" panose="020B0604020202020204" pitchFamily="34" charset="0"/>
              <a:buChar char="•"/>
            </a:pPr>
            <a:r>
              <a:rPr lang="en-US" dirty="0"/>
              <a:t>Neither saw combat but were instead used for target practice by anti-aircraft gunners after WWI</a:t>
            </a:r>
          </a:p>
          <a:p>
            <a:endParaRPr lang="en-US" dirty="0"/>
          </a:p>
          <a:p>
            <a:r>
              <a:rPr lang="en-US" dirty="0"/>
              <a:t>1935- de Havilland DH82B Queen Bee</a:t>
            </a:r>
          </a:p>
          <a:p>
            <a:pPr marL="174708" indent="-174708">
              <a:buFont typeface="Arial" panose="020B0604020202020204" pitchFamily="34" charset="0"/>
              <a:buChar char="•"/>
            </a:pPr>
            <a:r>
              <a:rPr lang="en-US" dirty="0"/>
              <a:t>First successful military drone</a:t>
            </a:r>
          </a:p>
          <a:p>
            <a:pPr marL="174708" indent="-174708">
              <a:buFont typeface="Arial" panose="020B0604020202020204" pitchFamily="34" charset="0"/>
              <a:buChar char="•"/>
            </a:pPr>
            <a:r>
              <a:rPr lang="en-US" dirty="0"/>
              <a:t>Believed to be the inspiration behind the name drone, after stingless male bees</a:t>
            </a:r>
          </a:p>
          <a:p>
            <a:endParaRPr lang="en-US" dirty="0"/>
          </a:p>
          <a:p>
            <a:r>
              <a:rPr lang="en-US" dirty="0"/>
              <a:t>2005- FAA banned UAVs in US airspace without a specific waiver</a:t>
            </a:r>
          </a:p>
          <a:p>
            <a:pPr marL="174708" indent="-174708">
              <a:buFont typeface="Arial" panose="020B0604020202020204" pitchFamily="34" charset="0"/>
              <a:buChar char="•"/>
            </a:pPr>
            <a:r>
              <a:rPr lang="en-US" dirty="0"/>
              <a:t>Had to apply for and be granted a Certificate of Waiver or Authorization (COA) in order to operate a drone</a:t>
            </a:r>
          </a:p>
          <a:p>
            <a:pPr marL="174708" indent="-174708">
              <a:buFont typeface="Arial" panose="020B0604020202020204" pitchFamily="34" charset="0"/>
              <a:buChar char="•"/>
            </a:pPr>
            <a:r>
              <a:rPr lang="en-US" dirty="0"/>
              <a:t>Only issued 50 COAs in the first two years</a:t>
            </a:r>
          </a:p>
          <a:p>
            <a:endParaRPr lang="en-US" dirty="0"/>
          </a:p>
          <a:p>
            <a:r>
              <a:rPr lang="en-US" dirty="0"/>
              <a:t>2013- Amazon announced plans to use delivery drones (pictured-2020)</a:t>
            </a:r>
          </a:p>
          <a:p>
            <a:pPr marL="174708" indent="-174708">
              <a:buFont typeface="Arial" panose="020B0604020202020204" pitchFamily="34" charset="0"/>
              <a:buChar char="•"/>
            </a:pPr>
            <a:r>
              <a:rPr lang="en-US" dirty="0"/>
              <a:t>Jeff Bezos announced plans to start using drones to delivery Amazon orders</a:t>
            </a:r>
          </a:p>
          <a:p>
            <a:pPr marL="174708" indent="-174708">
              <a:buFont typeface="Arial" panose="020B0604020202020204" pitchFamily="34" charset="0"/>
              <a:buChar char="•"/>
            </a:pPr>
            <a:r>
              <a:rPr lang="en-US" dirty="0"/>
              <a:t>Sparked increased interest in drones</a:t>
            </a:r>
          </a:p>
          <a:p>
            <a:pPr marL="174708" indent="-174708">
              <a:buFont typeface="Arial" panose="020B0604020202020204" pitchFamily="34" charset="0"/>
              <a:buChar char="•"/>
            </a:pPr>
            <a:r>
              <a:rPr lang="en-US" dirty="0"/>
              <a:t>In August 2020, Amazon got FAA clearance to operate their drone fleet, but it has yet to widely implement the program</a:t>
            </a:r>
          </a:p>
          <a:p>
            <a:endParaRPr lang="en-US" dirty="0"/>
          </a:p>
          <a:p>
            <a:r>
              <a:rPr lang="en-US" dirty="0"/>
              <a:t>2016- FAA introduced new regulations for commercial use of UAVs</a:t>
            </a:r>
          </a:p>
          <a:p>
            <a:pPr marL="174708" indent="-174708">
              <a:buFont typeface="Arial" panose="020B0604020202020204" pitchFamily="34" charset="0"/>
              <a:buChar char="•"/>
            </a:pPr>
            <a:r>
              <a:rPr lang="en-US" dirty="0"/>
              <a:t>Updated Part 107 (small unmanned aircraft rule) to make it easier to use UAVs for commercial use</a:t>
            </a:r>
          </a:p>
          <a:p>
            <a:pPr marL="174708" indent="-174708">
              <a:buFont typeface="Arial" panose="020B0604020202020204" pitchFamily="34" charset="0"/>
              <a:buChar char="•"/>
            </a:pPr>
            <a:r>
              <a:rPr lang="en-US" dirty="0"/>
              <a:t>Still had strict safety requirements and required remote pilots to be certified</a:t>
            </a:r>
          </a:p>
          <a:p>
            <a:endParaRPr lang="en-US" dirty="0"/>
          </a:p>
          <a:p>
            <a:r>
              <a:rPr lang="en-US" dirty="0"/>
              <a:t>2021- 868,421 drones registered with the FAA</a:t>
            </a:r>
          </a:p>
          <a:p>
            <a:pPr marL="174708" indent="-174708">
              <a:buFont typeface="Arial" panose="020B0604020202020204" pitchFamily="34" charset="0"/>
              <a:buChar char="•"/>
            </a:pPr>
            <a:r>
              <a:rPr lang="en-US" dirty="0"/>
              <a:t>As of March 1, 2021:</a:t>
            </a:r>
          </a:p>
          <a:p>
            <a:pPr marL="640594" lvl="1" indent="-174708">
              <a:buFont typeface="Arial" panose="020B0604020202020204" pitchFamily="34" charset="0"/>
              <a:buChar char="•"/>
            </a:pPr>
            <a:r>
              <a:rPr lang="en-US" dirty="0"/>
              <a:t>868,421 registered drones</a:t>
            </a:r>
          </a:p>
          <a:p>
            <a:pPr marL="1106481" lvl="2" indent="-174708">
              <a:buFont typeface="Arial" panose="020B0604020202020204" pitchFamily="34" charset="0"/>
              <a:buChar char="•"/>
            </a:pPr>
            <a:r>
              <a:rPr lang="en-US" dirty="0"/>
              <a:t>375,929 commercial</a:t>
            </a:r>
          </a:p>
          <a:p>
            <a:pPr marL="1106481" lvl="2" indent="-174708">
              <a:buFont typeface="Arial" panose="020B0604020202020204" pitchFamily="34" charset="0"/>
              <a:buChar char="•"/>
            </a:pPr>
            <a:r>
              <a:rPr lang="en-US" dirty="0"/>
              <a:t>492,492 recreational</a:t>
            </a:r>
          </a:p>
          <a:p>
            <a:pPr marL="640594" lvl="1" indent="-174708">
              <a:buFont typeface="Arial" panose="020B0604020202020204" pitchFamily="34" charset="0"/>
              <a:buChar char="•"/>
            </a:pPr>
            <a:r>
              <a:rPr lang="en-US" dirty="0"/>
              <a:t>215,364 certified remote pilots</a:t>
            </a:r>
          </a:p>
          <a:p>
            <a:endParaRPr lang="en-US" sz="1100" dirty="0"/>
          </a:p>
          <a:p>
            <a:r>
              <a:rPr lang="en-US" sz="1100" dirty="0"/>
              <a:t>Sources:</a:t>
            </a:r>
          </a:p>
          <a:p>
            <a:r>
              <a:rPr lang="en-US" sz="700" u="sng" dirty="0">
                <a:solidFill>
                  <a:srgbClr val="1155CC"/>
                </a:solidFill>
                <a:latin typeface="Arial" panose="020B0604020202020204" pitchFamily="34" charset="0"/>
                <a:hlinkClick r:id="rId3"/>
              </a:rPr>
              <a:t>https://www.businessinsider.com/a-history-of-commercial-drones-2016-12</a:t>
            </a:r>
            <a:endParaRPr lang="en-US" sz="700" dirty="0"/>
          </a:p>
          <a:p>
            <a:r>
              <a:rPr lang="en-US" sz="700" u="sng" dirty="0">
                <a:solidFill>
                  <a:srgbClr val="1155CC"/>
                </a:solidFill>
                <a:latin typeface="Arial" panose="020B0604020202020204" pitchFamily="34" charset="0"/>
                <a:hlinkClick r:id="rId4"/>
              </a:rPr>
              <a:t>https://www.economist.com/technology-quarterly/2017-06-08/civilian-drones</a:t>
            </a:r>
            <a:endParaRPr lang="en-US" sz="700" dirty="0"/>
          </a:p>
          <a:p>
            <a:r>
              <a:rPr lang="en-US" sz="700" u="sng" dirty="0">
                <a:solidFill>
                  <a:srgbClr val="1155CC"/>
                </a:solidFill>
                <a:latin typeface="Arial" panose="020B0604020202020204" pitchFamily="34" charset="0"/>
                <a:hlinkClick r:id="rId5"/>
              </a:rPr>
              <a:t>https://www.digitaltrends.com/cool-tech/history-of-drones/</a:t>
            </a:r>
            <a:endParaRPr lang="en-US" sz="700" dirty="0"/>
          </a:p>
          <a:p>
            <a:r>
              <a:rPr lang="en-US" sz="700" u="sng" dirty="0">
                <a:solidFill>
                  <a:srgbClr val="1155CC"/>
                </a:solidFill>
                <a:latin typeface="Arial" panose="020B0604020202020204" pitchFamily="34" charset="0"/>
                <a:hlinkClick r:id="rId6"/>
              </a:rPr>
              <a:t>http://ffden-2.phys.uaf.edu/webproj/211_fall_2018/J-Rod_Maltos/history_3rd.html</a:t>
            </a:r>
            <a:endParaRPr lang="en-US" sz="700" dirty="0"/>
          </a:p>
          <a:p>
            <a:r>
              <a:rPr lang="en-US" sz="700" u="sng" dirty="0">
                <a:solidFill>
                  <a:srgbClr val="1155CC"/>
                </a:solidFill>
                <a:latin typeface="Arial" panose="020B0604020202020204" pitchFamily="34" charset="0"/>
                <a:hlinkClick r:id="rId7"/>
              </a:rPr>
              <a:t>https://www.pbs.org/wgbh/nova/spiesfly/uavs_03.html</a:t>
            </a:r>
            <a:endParaRPr lang="en-US" sz="700" dirty="0"/>
          </a:p>
          <a:p>
            <a:r>
              <a:rPr lang="en-US" sz="700" u="sng" dirty="0">
                <a:solidFill>
                  <a:srgbClr val="1155CC"/>
                </a:solidFill>
                <a:latin typeface="Arial" panose="020B0604020202020204" pitchFamily="34" charset="0"/>
                <a:hlinkClick r:id="rId8"/>
              </a:rPr>
              <a:t>https://www.faa.gov/uas/resources/by_the_numbers/</a:t>
            </a:r>
            <a:endParaRPr lang="en-US" sz="700" dirty="0"/>
          </a:p>
          <a:p>
            <a:r>
              <a:rPr lang="en-US" sz="700" u="sng" dirty="0">
                <a:solidFill>
                  <a:srgbClr val="1155CC"/>
                </a:solidFill>
                <a:latin typeface="Arial" panose="020B0604020202020204" pitchFamily="34" charset="0"/>
                <a:hlinkClick r:id="rId9"/>
              </a:rPr>
              <a:t>https://www.ctie.monash.edu/hargrave/rpav_home.html#Beginnings</a:t>
            </a:r>
            <a:endParaRPr lang="en-US" sz="700" dirty="0"/>
          </a:p>
          <a:p>
            <a:r>
              <a:rPr lang="en-US" sz="700" u="sng" dirty="0">
                <a:solidFill>
                  <a:srgbClr val="1155CC"/>
                </a:solidFill>
                <a:latin typeface="Arial" panose="020B0604020202020204" pitchFamily="34" charset="0"/>
                <a:hlinkClick r:id="rId10"/>
              </a:rPr>
              <a:t>https://www.faa.gov/uas/resources/policy_library/media/frnotice_uas.pdf</a:t>
            </a:r>
            <a:endParaRPr lang="en-US" sz="700" dirty="0"/>
          </a:p>
          <a:p>
            <a:r>
              <a:rPr lang="en-US" sz="700" u="sng" dirty="0">
                <a:solidFill>
                  <a:srgbClr val="1155CC"/>
                </a:solidFill>
                <a:latin typeface="Arial" panose="020B0604020202020204" pitchFamily="34" charset="0"/>
                <a:hlinkClick r:id="rId11"/>
              </a:rPr>
              <a:t>https://www.faa.gov/uas/media/Part_107_Summary.pdf</a:t>
            </a:r>
            <a:endParaRPr lang="en-US" sz="700" dirty="0"/>
          </a:p>
          <a:p>
            <a:r>
              <a:rPr lang="en-US" sz="700" u="sng" dirty="0">
                <a:solidFill>
                  <a:srgbClr val="1155CC"/>
                </a:solidFill>
                <a:latin typeface="Arial" panose="020B0604020202020204" pitchFamily="34" charset="0"/>
                <a:hlinkClick r:id="rId12"/>
              </a:rPr>
              <a:t>https://www.faa.gov/news/updates/?newsId=86305</a:t>
            </a:r>
            <a:endParaRPr lang="en-US" sz="700" dirty="0"/>
          </a:p>
          <a:p>
            <a:r>
              <a:rPr lang="en-US" sz="700" u="sng" dirty="0">
                <a:solidFill>
                  <a:srgbClr val="1155CC"/>
                </a:solidFill>
                <a:latin typeface="Arial" panose="020B0604020202020204" pitchFamily="34" charset="0"/>
                <a:hlinkClick r:id="rId13"/>
              </a:rPr>
              <a:t>https://www.amazon.com/Amazon-Prime-Air/b?ie=UTF8&amp;node=8037720011</a:t>
            </a:r>
            <a:endParaRPr lang="en-US" sz="700" dirty="0"/>
          </a:p>
        </p:txBody>
      </p:sp>
      <p:sp>
        <p:nvSpPr>
          <p:cNvPr id="4" name="Slide Number Placeholder 3"/>
          <p:cNvSpPr>
            <a:spLocks noGrp="1"/>
          </p:cNvSpPr>
          <p:nvPr>
            <p:ph type="sldNum" sz="quarter" idx="5"/>
          </p:nvPr>
        </p:nvSpPr>
        <p:spPr/>
        <p:txBody>
          <a:bodyPr/>
          <a:lstStyle/>
          <a:p>
            <a:fld id="{C149EEB9-1E5D-4336-B1B3-152F63E4D131}" type="slidenum">
              <a:rPr lang="en-US" smtClean="0"/>
              <a:t>3</a:t>
            </a:fld>
            <a:endParaRPr lang="en-US" dirty="0"/>
          </a:p>
        </p:txBody>
      </p:sp>
    </p:spTree>
    <p:extLst>
      <p:ext uri="{BB962C8B-B14F-4D97-AF65-F5344CB8AC3E}">
        <p14:creationId xmlns:p14="http://schemas.microsoft.com/office/powerpoint/2010/main" val="37344716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700" dirty="0"/>
              <a:t>Current Uses:</a:t>
            </a:r>
          </a:p>
          <a:p>
            <a:pPr marL="174708" indent="-174708">
              <a:buFont typeface="Arial" panose="020B0604020202020204" pitchFamily="34" charset="0"/>
              <a:buChar char="•"/>
            </a:pPr>
            <a:r>
              <a:rPr lang="en-US" sz="700" dirty="0"/>
              <a:t>Photography</a:t>
            </a:r>
          </a:p>
          <a:p>
            <a:pPr marL="640594" lvl="1" indent="-174708">
              <a:buFont typeface="Arial" panose="020B0604020202020204" pitchFamily="34" charset="0"/>
              <a:buChar char="•"/>
            </a:pPr>
            <a:r>
              <a:rPr lang="en-US" sz="700" dirty="0"/>
              <a:t>One of the original uses of drones and one of the most common</a:t>
            </a:r>
          </a:p>
          <a:p>
            <a:pPr marL="174708" indent="-174708">
              <a:buFont typeface="Arial" panose="020B0604020202020204" pitchFamily="34" charset="0"/>
              <a:buChar char="•"/>
            </a:pPr>
            <a:r>
              <a:rPr lang="en-US" sz="700" dirty="0"/>
              <a:t>Agriculture</a:t>
            </a:r>
          </a:p>
          <a:p>
            <a:pPr marL="640594" lvl="1" indent="-174708">
              <a:buFont typeface="Arial" panose="020B0604020202020204" pitchFamily="34" charset="0"/>
              <a:buChar char="•"/>
            </a:pPr>
            <a:r>
              <a:rPr lang="en-US" sz="700" dirty="0"/>
              <a:t>Can be used to survey agricultural plots to more efficiently allocate resources</a:t>
            </a:r>
          </a:p>
          <a:p>
            <a:pPr marL="640594" lvl="1" indent="-174708">
              <a:buFont typeface="Arial" panose="020B0604020202020204" pitchFamily="34" charset="0"/>
              <a:buChar char="•"/>
            </a:pPr>
            <a:r>
              <a:rPr lang="en-US" sz="700" dirty="0"/>
              <a:t>Can be used for research surveys</a:t>
            </a:r>
          </a:p>
          <a:p>
            <a:pPr marL="174708" indent="-174708">
              <a:buFont typeface="Arial" panose="020B0604020202020204" pitchFamily="34" charset="0"/>
              <a:buChar char="•"/>
            </a:pPr>
            <a:r>
              <a:rPr lang="en-US" sz="700" dirty="0"/>
              <a:t>Construction</a:t>
            </a:r>
          </a:p>
          <a:p>
            <a:pPr marL="640594" lvl="1" indent="-174708">
              <a:buFont typeface="Arial" panose="020B0604020202020204" pitchFamily="34" charset="0"/>
              <a:buChar char="•"/>
            </a:pPr>
            <a:r>
              <a:rPr lang="en-US" sz="700" dirty="0"/>
              <a:t>Streamlines the grading process by quickly creating a topographic survey</a:t>
            </a:r>
          </a:p>
          <a:p>
            <a:pPr marL="640594" lvl="1" indent="-174708">
              <a:buFont typeface="Arial" panose="020B0604020202020204" pitchFamily="34" charset="0"/>
              <a:buChar char="•"/>
            </a:pPr>
            <a:r>
              <a:rPr lang="en-US" sz="700" dirty="0"/>
              <a:t>Can quickly and accurately take measurements</a:t>
            </a:r>
          </a:p>
          <a:p>
            <a:pPr marL="640594" lvl="1" indent="-174708">
              <a:buFont typeface="Arial" panose="020B0604020202020204" pitchFamily="34" charset="0"/>
              <a:buChar char="•"/>
            </a:pPr>
            <a:r>
              <a:rPr lang="en-US" sz="700" dirty="0"/>
              <a:t>Helping to digitalize construction and can check progress of work</a:t>
            </a:r>
          </a:p>
          <a:p>
            <a:pPr marL="174708" indent="-174708">
              <a:buFont typeface="Arial" panose="020B0604020202020204" pitchFamily="34" charset="0"/>
              <a:buChar char="•"/>
            </a:pPr>
            <a:r>
              <a:rPr lang="en-US" sz="700" dirty="0"/>
              <a:t>Inspection</a:t>
            </a:r>
          </a:p>
          <a:p>
            <a:pPr marL="640594" lvl="1" indent="-174708">
              <a:buFont typeface="Arial" panose="020B0604020202020204" pitchFamily="34" charset="0"/>
              <a:buChar char="•"/>
            </a:pPr>
            <a:r>
              <a:rPr lang="en-US" sz="700" dirty="0"/>
              <a:t>Can be used to inspect buildings, turbines, solar farms, pipelines, electrical equipment, etc.</a:t>
            </a:r>
          </a:p>
          <a:p>
            <a:pPr marL="640594" lvl="1" indent="-174708">
              <a:buFont typeface="Arial" panose="020B0604020202020204" pitchFamily="34" charset="0"/>
              <a:buChar char="•"/>
            </a:pPr>
            <a:r>
              <a:rPr lang="en-US" sz="700" dirty="0"/>
              <a:t>Can inspect for storm damage</a:t>
            </a:r>
          </a:p>
          <a:p>
            <a:pPr marL="640594" lvl="1" indent="-174708">
              <a:buFont typeface="Arial" panose="020B0604020202020204" pitchFamily="34" charset="0"/>
              <a:buChar char="•"/>
            </a:pPr>
            <a:r>
              <a:rPr lang="en-US" sz="700" dirty="0"/>
              <a:t>Can safely inspect potentially dangerous areas</a:t>
            </a:r>
          </a:p>
          <a:p>
            <a:pPr marL="174708" indent="-174708">
              <a:buFont typeface="Arial" panose="020B0604020202020204" pitchFamily="34" charset="0"/>
              <a:buChar char="•"/>
            </a:pPr>
            <a:r>
              <a:rPr lang="en-US" sz="700" dirty="0"/>
              <a:t>Public Safety</a:t>
            </a:r>
          </a:p>
          <a:p>
            <a:pPr marL="640594" lvl="1" indent="-174708">
              <a:buFont typeface="Arial" panose="020B0604020202020204" pitchFamily="34" charset="0"/>
              <a:buChar char="•"/>
            </a:pPr>
            <a:r>
              <a:rPr lang="en-US" sz="700" dirty="0"/>
              <a:t>Can be used to monitor crowds</a:t>
            </a:r>
          </a:p>
          <a:p>
            <a:pPr marL="640594" lvl="1" indent="-174708">
              <a:buFont typeface="Arial" panose="020B0604020202020204" pitchFamily="34" charset="0"/>
              <a:buChar char="•"/>
            </a:pPr>
            <a:r>
              <a:rPr lang="en-US" sz="700" dirty="0"/>
              <a:t>Can be used to create 3D models of accidents</a:t>
            </a:r>
          </a:p>
          <a:p>
            <a:pPr marL="640594" lvl="1" indent="-174708">
              <a:buFont typeface="Arial" panose="020B0604020202020204" pitchFamily="34" charset="0"/>
              <a:buChar char="•"/>
            </a:pPr>
            <a:r>
              <a:rPr lang="en-US" sz="700" dirty="0"/>
              <a:t>Can be used to survey disaster areas</a:t>
            </a:r>
          </a:p>
          <a:p>
            <a:pPr marL="174708" indent="-174708">
              <a:buFont typeface="Arial" panose="020B0604020202020204" pitchFamily="34" charset="0"/>
              <a:buChar char="•"/>
            </a:pPr>
            <a:r>
              <a:rPr lang="en-US" sz="700" dirty="0"/>
              <a:t>Entertainment</a:t>
            </a:r>
          </a:p>
          <a:p>
            <a:pPr marL="640594" lvl="1" indent="-174708">
              <a:buFont typeface="Arial" panose="020B0604020202020204" pitchFamily="34" charset="0"/>
              <a:buChar char="•"/>
            </a:pPr>
            <a:r>
              <a:rPr lang="en-US" sz="700" dirty="0"/>
              <a:t>Used by Disney World</a:t>
            </a:r>
          </a:p>
          <a:p>
            <a:pPr marL="640594" lvl="1" indent="-174708">
              <a:buFont typeface="Arial" panose="020B0604020202020204" pitchFamily="34" charset="0"/>
              <a:buChar char="•"/>
            </a:pPr>
            <a:r>
              <a:rPr lang="en-US" sz="700" dirty="0"/>
              <a:t>Have been used in the Olympics Opening Ceremony</a:t>
            </a:r>
          </a:p>
          <a:p>
            <a:pPr marL="640594" lvl="1" indent="-174708">
              <a:buFont typeface="Arial" panose="020B0604020202020204" pitchFamily="34" charset="0"/>
              <a:buChar char="•"/>
            </a:pPr>
            <a:r>
              <a:rPr lang="en-US" sz="700" dirty="0"/>
              <a:t>Have been used in the Super Bowl Halftime Show</a:t>
            </a:r>
          </a:p>
          <a:p>
            <a:endParaRPr lang="en-US" sz="700" dirty="0"/>
          </a:p>
          <a:p>
            <a:r>
              <a:rPr lang="en-US" sz="700" dirty="0"/>
              <a:t>Future Uses:</a:t>
            </a:r>
          </a:p>
          <a:p>
            <a:pPr marL="174708" indent="-174708">
              <a:buFont typeface="Arial" panose="020B0604020202020204" pitchFamily="34" charset="0"/>
              <a:buChar char="•"/>
            </a:pPr>
            <a:r>
              <a:rPr lang="en-US" sz="700" dirty="0"/>
              <a:t>Delivery</a:t>
            </a:r>
          </a:p>
          <a:p>
            <a:pPr marL="640594" lvl="1" indent="-174708">
              <a:buFont typeface="Arial" panose="020B0604020202020204" pitchFamily="34" charset="0"/>
              <a:buChar char="•"/>
            </a:pPr>
            <a:r>
              <a:rPr lang="en-US" sz="700" dirty="0"/>
              <a:t>Currently being developed by Amazon, google, UPS</a:t>
            </a:r>
          </a:p>
          <a:p>
            <a:pPr marL="640594" lvl="1" indent="-174708">
              <a:buFont typeface="Arial" panose="020B0604020202020204" pitchFamily="34" charset="0"/>
              <a:buChar char="•"/>
            </a:pPr>
            <a:r>
              <a:rPr lang="en-US" sz="700" dirty="0"/>
              <a:t>Could be used for food delivery similar to Starship robots (tobors)</a:t>
            </a:r>
          </a:p>
          <a:p>
            <a:pPr marL="174708" indent="-174708">
              <a:buFont typeface="Arial" panose="020B0604020202020204" pitchFamily="34" charset="0"/>
              <a:buChar char="•"/>
            </a:pPr>
            <a:r>
              <a:rPr lang="en-US" sz="700" dirty="0"/>
              <a:t>Medical Transport</a:t>
            </a:r>
          </a:p>
          <a:p>
            <a:pPr marL="640594" lvl="1" indent="-174708">
              <a:buFont typeface="Arial" panose="020B0604020202020204" pitchFamily="34" charset="0"/>
              <a:buChar char="•"/>
            </a:pPr>
            <a:r>
              <a:rPr lang="en-US" sz="700" dirty="0"/>
              <a:t>Currently being used to deliver covid vaccines</a:t>
            </a:r>
          </a:p>
          <a:p>
            <a:pPr marL="640594" lvl="1" indent="-174708">
              <a:buFont typeface="Arial" panose="020B0604020202020204" pitchFamily="34" charset="0"/>
              <a:buChar char="•"/>
            </a:pPr>
            <a:r>
              <a:rPr lang="en-US" sz="700" dirty="0"/>
              <a:t>Could be used in the future to deliver medical supplies and/or to transfer blood or organ donations</a:t>
            </a:r>
          </a:p>
          <a:p>
            <a:pPr marL="640594" lvl="1" indent="-174708">
              <a:buFont typeface="Arial" panose="020B0604020202020204" pitchFamily="34" charset="0"/>
              <a:buChar char="•"/>
            </a:pPr>
            <a:r>
              <a:rPr lang="en-US" sz="700" dirty="0"/>
              <a:t>UC Davis Health has begun using drones to transport between different labs/buildings</a:t>
            </a:r>
          </a:p>
          <a:p>
            <a:pPr marL="174708" indent="-174708">
              <a:buFont typeface="Arial" panose="020B0604020202020204" pitchFamily="34" charset="0"/>
              <a:buChar char="•"/>
            </a:pPr>
            <a:r>
              <a:rPr lang="en-US" sz="700" dirty="0"/>
              <a:t>Energy</a:t>
            </a:r>
          </a:p>
          <a:p>
            <a:pPr marL="640594" lvl="1" indent="-174708">
              <a:buFont typeface="Arial" panose="020B0604020202020204" pitchFamily="34" charset="0"/>
              <a:buChar char="•"/>
            </a:pPr>
            <a:r>
              <a:rPr lang="en-US" sz="700" dirty="0"/>
              <a:t>High altitude tethered drones may eventually be used as flying wind turbines</a:t>
            </a:r>
          </a:p>
          <a:p>
            <a:pPr marL="640594" lvl="1" indent="-174708">
              <a:buFont typeface="Arial" panose="020B0604020202020204" pitchFamily="34" charset="0"/>
              <a:buChar char="•"/>
            </a:pPr>
            <a:r>
              <a:rPr lang="en-US" sz="700" dirty="0"/>
              <a:t>Could also be used to provide internet access</a:t>
            </a:r>
          </a:p>
        </p:txBody>
      </p:sp>
      <p:sp>
        <p:nvSpPr>
          <p:cNvPr id="4" name="Slide Number Placeholder 3"/>
          <p:cNvSpPr>
            <a:spLocks noGrp="1"/>
          </p:cNvSpPr>
          <p:nvPr>
            <p:ph type="sldNum" sz="quarter" idx="5"/>
          </p:nvPr>
        </p:nvSpPr>
        <p:spPr/>
        <p:txBody>
          <a:bodyPr/>
          <a:lstStyle/>
          <a:p>
            <a:fld id="{C149EEB9-1E5D-4336-B1B3-152F63E4D131}" type="slidenum">
              <a:rPr lang="en-US" smtClean="0"/>
              <a:t>4</a:t>
            </a:fld>
            <a:endParaRPr lang="en-US" dirty="0"/>
          </a:p>
        </p:txBody>
      </p:sp>
    </p:spTree>
    <p:extLst>
      <p:ext uri="{BB962C8B-B14F-4D97-AF65-F5344CB8AC3E}">
        <p14:creationId xmlns:p14="http://schemas.microsoft.com/office/powerpoint/2010/main" val="35029407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MIT:</a:t>
            </a:r>
          </a:p>
          <a:p>
            <a:pPr marL="174708" indent="-174708">
              <a:buFont typeface="Arial" panose="020B0604020202020204" pitchFamily="34" charset="0"/>
              <a:buChar char="•"/>
            </a:pPr>
            <a:r>
              <a:rPr lang="en-US" dirty="0"/>
              <a:t>Created insect-like drones</a:t>
            </a:r>
          </a:p>
          <a:p>
            <a:pPr marL="174708" indent="-174708">
              <a:buFont typeface="Arial" panose="020B0604020202020204" pitchFamily="34" charset="0"/>
              <a:buChar char="•"/>
            </a:pPr>
            <a:r>
              <a:rPr lang="en-US" dirty="0"/>
              <a:t>Goal is to one day be used to pollinate crops or perform inspections of machinery in confined areas</a:t>
            </a:r>
          </a:p>
          <a:p>
            <a:pPr marL="174708" indent="-174708">
              <a:buFont typeface="Arial" panose="020B0604020202020204" pitchFamily="34" charset="0"/>
              <a:buChar char="•"/>
            </a:pPr>
            <a:r>
              <a:rPr lang="en-US" dirty="0"/>
              <a:t>Weighs 0.6 grams (about the size of a large bumblebee)</a:t>
            </a:r>
          </a:p>
          <a:p>
            <a:pPr marL="174708" indent="-174708">
              <a:buFont typeface="Arial" panose="020B0604020202020204" pitchFamily="34" charset="0"/>
              <a:buChar char="•"/>
            </a:pPr>
            <a:r>
              <a:rPr lang="en-US" dirty="0"/>
              <a:t>More resilient than traditional drones</a:t>
            </a:r>
          </a:p>
          <a:p>
            <a:pPr marL="174708" indent="-174708">
              <a:buFont typeface="Arial" panose="020B0604020202020204" pitchFamily="34" charset="0"/>
              <a:buChar char="•"/>
            </a:pPr>
            <a:r>
              <a:rPr lang="en-US" dirty="0"/>
              <a:t>Potential to operate in closed, cramped spaces</a:t>
            </a:r>
          </a:p>
          <a:p>
            <a:pPr marL="174708" indent="-174708">
              <a:buFont typeface="Arial" panose="020B0604020202020204" pitchFamily="34" charset="0"/>
              <a:buChar char="•"/>
            </a:pPr>
            <a:endParaRPr lang="en-US" dirty="0"/>
          </a:p>
          <a:p>
            <a:r>
              <a:rPr lang="en-US" dirty="0"/>
              <a:t>Lamont-Doherty Earth Observatory (Columbia University):</a:t>
            </a:r>
          </a:p>
          <a:p>
            <a:pPr marL="174708" indent="-174708">
              <a:buFont typeface="Arial" panose="020B0604020202020204" pitchFamily="34" charset="0"/>
              <a:buChar char="•"/>
            </a:pPr>
            <a:r>
              <a:rPr lang="en-US" dirty="0"/>
              <a:t>Miniaturized tech traditionally used on ships or manned aircraft, such as:</a:t>
            </a:r>
          </a:p>
          <a:p>
            <a:pPr marL="640594" lvl="1" indent="-174708">
              <a:buFont typeface="Arial" panose="020B0604020202020204" pitchFamily="34" charset="0"/>
              <a:buChar char="•"/>
            </a:pPr>
            <a:r>
              <a:rPr lang="en-US" dirty="0"/>
              <a:t>Infrared imaging</a:t>
            </a:r>
          </a:p>
          <a:p>
            <a:pPr marL="640594" lvl="1" indent="-174708">
              <a:buFont typeface="Arial" panose="020B0604020202020204" pitchFamily="34" charset="0"/>
              <a:buChar char="•"/>
            </a:pPr>
            <a:r>
              <a:rPr lang="en-US" dirty="0"/>
              <a:t>Hyperspectral cameras</a:t>
            </a:r>
          </a:p>
          <a:p>
            <a:pPr marL="640594" lvl="1" indent="-174708">
              <a:buFont typeface="Arial" panose="020B0604020202020204" pitchFamily="34" charset="0"/>
              <a:buChar char="•"/>
            </a:pPr>
            <a:r>
              <a:rPr lang="en-US" dirty="0"/>
              <a:t>Broadband long wave/short wave radiation</a:t>
            </a:r>
          </a:p>
          <a:p>
            <a:pPr marL="640594" lvl="1" indent="-174708">
              <a:buFont typeface="Arial" panose="020B0604020202020204" pitchFamily="34" charset="0"/>
              <a:buChar char="•"/>
            </a:pPr>
            <a:r>
              <a:rPr lang="en-US" dirty="0"/>
              <a:t>LiDar</a:t>
            </a:r>
          </a:p>
          <a:p>
            <a:pPr marL="174708" indent="-174708">
              <a:buFont typeface="Arial" panose="020B0604020202020204" pitchFamily="34" charset="0"/>
              <a:buChar char="•"/>
            </a:pPr>
            <a:r>
              <a:rPr lang="en-US" dirty="0"/>
              <a:t>Measuring sea ice topography, thickness, movement (pictured)</a:t>
            </a:r>
          </a:p>
          <a:p>
            <a:pPr marL="174708" indent="-174708">
              <a:buFont typeface="Arial" panose="020B0604020202020204" pitchFamily="34" charset="0"/>
              <a:buChar char="•"/>
            </a:pPr>
            <a:r>
              <a:rPr lang="en-US" dirty="0"/>
              <a:t>Mapping lava flows</a:t>
            </a:r>
          </a:p>
          <a:p>
            <a:pPr marL="174708" indent="-174708">
              <a:buFont typeface="Arial" panose="020B0604020202020204" pitchFamily="34" charset="0"/>
              <a:buChar char="•"/>
            </a:pPr>
            <a:r>
              <a:rPr lang="en-US" dirty="0"/>
              <a:t>Monitoring coastal erosion</a:t>
            </a:r>
          </a:p>
          <a:p>
            <a:pPr marL="174708" indent="-174708">
              <a:buFont typeface="Arial" panose="020B0604020202020204" pitchFamily="34" charset="0"/>
              <a:buChar char="•"/>
            </a:pPr>
            <a:r>
              <a:rPr lang="en-US" dirty="0"/>
              <a:t>Monitoring coral bleaching</a:t>
            </a:r>
          </a:p>
          <a:p>
            <a:pPr marL="174708" indent="-174708">
              <a:buFont typeface="Arial" panose="020B0604020202020204" pitchFamily="34" charset="0"/>
              <a:buChar char="•"/>
            </a:pPr>
            <a:r>
              <a:rPr lang="en-US" dirty="0"/>
              <a:t>Monitoring mangrove communities</a:t>
            </a:r>
          </a:p>
          <a:p>
            <a:pPr marL="174708" indent="-174708">
              <a:buFont typeface="Arial" panose="020B0604020202020204" pitchFamily="34" charset="0"/>
              <a:buChar char="•"/>
            </a:pPr>
            <a:r>
              <a:rPr lang="en-US" dirty="0"/>
              <a:t>Measuring air pollution</a:t>
            </a:r>
          </a:p>
          <a:p>
            <a:endParaRPr lang="en-US" dirty="0"/>
          </a:p>
          <a:p>
            <a:r>
              <a:rPr lang="en-US" dirty="0"/>
              <a:t>Vanderbilt:</a:t>
            </a:r>
          </a:p>
          <a:p>
            <a:pPr marL="174708" indent="-174708">
              <a:buFont typeface="Arial" panose="020B0604020202020204" pitchFamily="34" charset="0"/>
              <a:buChar char="•"/>
            </a:pPr>
            <a:r>
              <a:rPr lang="en-US" dirty="0"/>
              <a:t>Used to map and catalogue archaeological sites</a:t>
            </a:r>
          </a:p>
          <a:p>
            <a:pPr marL="174708" indent="-174708">
              <a:buFont typeface="Arial" panose="020B0604020202020204" pitchFamily="34" charset="0"/>
              <a:buChar char="•"/>
            </a:pPr>
            <a:r>
              <a:rPr lang="en-US" dirty="0"/>
              <a:t>Tested by surveying the abandoned Inca settlement of Mawchu Llacta in Peru</a:t>
            </a:r>
          </a:p>
          <a:p>
            <a:pPr marL="174708" indent="-174708">
              <a:buFont typeface="Arial" panose="020B0604020202020204" pitchFamily="34" charset="0"/>
              <a:buChar char="•"/>
            </a:pPr>
            <a:r>
              <a:rPr lang="en-US" dirty="0"/>
              <a:t>Research can also be applied to surveying disaster sites and tracking the progress of global warming</a:t>
            </a:r>
          </a:p>
          <a:p>
            <a:endParaRPr lang="en-US" dirty="0"/>
          </a:p>
          <a:p>
            <a:r>
              <a:rPr lang="en-US" dirty="0"/>
              <a:t>University of California System:</a:t>
            </a:r>
          </a:p>
          <a:p>
            <a:pPr marL="174708" indent="-174708">
              <a:buFont typeface="Arial" panose="020B0604020202020204" pitchFamily="34" charset="0"/>
              <a:buChar char="•"/>
            </a:pPr>
            <a:r>
              <a:rPr lang="en-US" dirty="0"/>
              <a:t>UC has more than 600 internally registered drones</a:t>
            </a:r>
          </a:p>
          <a:p>
            <a:pPr marL="174708" indent="-174708">
              <a:buFont typeface="Arial" panose="020B0604020202020204" pitchFamily="34" charset="0"/>
              <a:buChar char="•"/>
            </a:pPr>
            <a:r>
              <a:rPr lang="en-US" dirty="0"/>
              <a:t>California Heartbeat Initiative</a:t>
            </a:r>
          </a:p>
          <a:p>
            <a:pPr marL="640594" lvl="1" indent="-174708">
              <a:buFont typeface="Arial" panose="020B0604020202020204" pitchFamily="34" charset="0"/>
              <a:buChar char="•"/>
            </a:pPr>
            <a:r>
              <a:rPr lang="en-US" dirty="0"/>
              <a:t>UC got a $2.2M grant to study hydrology across the state to help make advance predictions about California’s water flow</a:t>
            </a:r>
          </a:p>
          <a:p>
            <a:pPr marL="640594" lvl="1" indent="-174708">
              <a:buFont typeface="Arial" panose="020B0604020202020204" pitchFamily="34" charset="0"/>
              <a:buChar char="•"/>
            </a:pPr>
            <a:r>
              <a:rPr lang="en-US" dirty="0"/>
              <a:t>Will use drones to check forest moisture content</a:t>
            </a:r>
          </a:p>
          <a:p>
            <a:pPr marL="174708" indent="-174708">
              <a:buFont typeface="Arial" panose="020B0604020202020204" pitchFamily="34" charset="0"/>
              <a:buChar char="•"/>
            </a:pPr>
            <a:r>
              <a:rPr lang="en-US" dirty="0"/>
              <a:t>UCLA- drones were used to create a VR version of the UCLA campus to show to the International Olympic Committee</a:t>
            </a:r>
          </a:p>
          <a:p>
            <a:pPr marL="174708" indent="-174708">
              <a:buFont typeface="Arial" panose="020B0604020202020204" pitchFamily="34" charset="0"/>
              <a:buChar char="•"/>
            </a:pPr>
            <a:r>
              <a:rPr lang="en-US" dirty="0"/>
              <a:t>UCLA- drones used to film sports practices for analytics</a:t>
            </a:r>
          </a:p>
          <a:p>
            <a:pPr marL="174708" indent="-174708">
              <a:buFont typeface="Arial" panose="020B0604020202020204" pitchFamily="34" charset="0"/>
              <a:buChar char="•"/>
            </a:pPr>
            <a:r>
              <a:rPr lang="en-US" dirty="0"/>
              <a:t>UCSD- used drones to test buildings before, during, and after an earthquake</a:t>
            </a:r>
          </a:p>
          <a:p>
            <a:pPr marL="174708" indent="-174708">
              <a:buFont typeface="Arial" panose="020B0604020202020204" pitchFamily="34" charset="0"/>
              <a:buChar char="•"/>
            </a:pPr>
            <a:r>
              <a:rPr lang="en-US" dirty="0"/>
              <a:t>UCSD Health- Transport medical supplies, samples, and documents by drone between hospitals and labs</a:t>
            </a:r>
          </a:p>
          <a:p>
            <a:pPr marL="174708" indent="-174708">
              <a:buFont typeface="Arial" panose="020B0604020202020204" pitchFamily="34" charset="0"/>
              <a:buChar char="•"/>
            </a:pPr>
            <a:endParaRPr lang="en-US" dirty="0"/>
          </a:p>
          <a:p>
            <a:pPr marL="174708" indent="-174708">
              <a:buFont typeface="Arial" panose="020B0604020202020204" pitchFamily="34" charset="0"/>
              <a:buChar char="•"/>
            </a:pPr>
            <a:endParaRPr lang="en-US" dirty="0"/>
          </a:p>
          <a:p>
            <a:r>
              <a:rPr lang="en-US" dirty="0"/>
              <a:t>Sources:</a:t>
            </a:r>
          </a:p>
          <a:p>
            <a:r>
              <a:rPr lang="en-US" sz="1800" u="sng" dirty="0">
                <a:solidFill>
                  <a:srgbClr val="1155CC"/>
                </a:solidFill>
                <a:latin typeface="Arial" panose="020B0604020202020204" pitchFamily="34" charset="0"/>
                <a:hlinkClick r:id="rId3"/>
              </a:rPr>
              <a:t>https://news.mit.edu/2021/researchers-introduce-new-generation-tiny-agile-drones-0302</a:t>
            </a:r>
            <a:endParaRPr lang="en-US" b="0" dirty="0">
              <a:effectLst/>
            </a:endParaRPr>
          </a:p>
          <a:p>
            <a:r>
              <a:rPr lang="en-US" sz="1800" u="sng" dirty="0">
                <a:solidFill>
                  <a:srgbClr val="1155CC"/>
                </a:solidFill>
                <a:latin typeface="Arial" panose="020B0604020202020204" pitchFamily="34" charset="0"/>
                <a:hlinkClick r:id="rId4"/>
              </a:rPr>
              <a:t>https://blogs.ei.columbia.edu/2017/06/16/how-drones-are-advancing-scientific-research/</a:t>
            </a:r>
            <a:endParaRPr lang="en-US" b="0" dirty="0">
              <a:effectLst/>
            </a:endParaRPr>
          </a:p>
          <a:p>
            <a:r>
              <a:rPr lang="en-US" sz="1800" u="sng" dirty="0">
                <a:solidFill>
                  <a:srgbClr val="1155CC"/>
                </a:solidFill>
                <a:latin typeface="Arial" panose="020B0604020202020204" pitchFamily="34" charset="0"/>
                <a:hlinkClick r:id="rId5"/>
              </a:rPr>
              <a:t>https://www.ldeo.columbia.edu/search/google/drone</a:t>
            </a:r>
            <a:endParaRPr lang="en-US" b="0" dirty="0">
              <a:effectLst/>
            </a:endParaRPr>
          </a:p>
          <a:p>
            <a:r>
              <a:rPr lang="en-US" sz="1800" u="sng" dirty="0">
                <a:solidFill>
                  <a:srgbClr val="1155CC"/>
                </a:solidFill>
                <a:latin typeface="Arial" panose="020B0604020202020204" pitchFamily="34" charset="0"/>
                <a:hlinkClick r:id="rId6"/>
              </a:rPr>
              <a:t>https://news.vanderbilt.edu/2012/08/01/archaeological-mapping/</a:t>
            </a:r>
            <a:endParaRPr lang="en-US" b="0" dirty="0">
              <a:effectLst/>
            </a:endParaRPr>
          </a:p>
          <a:p>
            <a:r>
              <a:rPr lang="en-US" sz="1800" u="sng" dirty="0">
                <a:solidFill>
                  <a:srgbClr val="1155CC"/>
                </a:solidFill>
                <a:latin typeface="Arial" panose="020B0604020202020204" pitchFamily="34" charset="0"/>
                <a:hlinkClick r:id="rId7"/>
              </a:rPr>
              <a:t>https://www.nbcnews.com/tech/innovation/high-tech-drones-give-archaeologists-birds-eye-view-past-n231936</a:t>
            </a:r>
            <a:endParaRPr lang="en-US" b="0" dirty="0">
              <a:effectLst/>
            </a:endParaRPr>
          </a:p>
          <a:p>
            <a:r>
              <a:rPr lang="en-US" sz="1800" u="sng" dirty="0">
                <a:solidFill>
                  <a:srgbClr val="1155CC"/>
                </a:solidFill>
                <a:latin typeface="Arial" panose="020B0604020202020204" pitchFamily="34" charset="0"/>
                <a:hlinkClick r:id="rId8"/>
              </a:rPr>
              <a:t>https://www.espn.com/espn/otl/story/_/id/10974559/drones-use-ucla-mlb-starting-show-more-sports-fields-coaches-embrace-technology</a:t>
            </a:r>
            <a:endParaRPr lang="en-US" b="0" dirty="0">
              <a:effectLst/>
            </a:endParaRPr>
          </a:p>
          <a:p>
            <a:r>
              <a:rPr lang="en-US" sz="1800" u="sng" dirty="0">
                <a:solidFill>
                  <a:srgbClr val="1155CC"/>
                </a:solidFill>
                <a:latin typeface="Arial" panose="020B0604020202020204" pitchFamily="34" charset="0"/>
                <a:hlinkClick r:id="rId9"/>
              </a:rPr>
              <a:t>https://scripps.ucsd.edu/sites/scripps.ucsd.edu/files/resources-and-facilities/field_attachment/2017/Drone%20Laws%20and%20Regulations%20-%20Aug2017_email%20Bandon%20Stark.pdf</a:t>
            </a:r>
            <a:endParaRPr lang="en-US" b="0" dirty="0">
              <a:effectLst/>
            </a:endParaRPr>
          </a:p>
          <a:p>
            <a:r>
              <a:rPr lang="en-US" sz="1800" u="sng" dirty="0">
                <a:solidFill>
                  <a:srgbClr val="1155CC"/>
                </a:solidFill>
                <a:latin typeface="Arial" panose="020B0604020202020204" pitchFamily="34" charset="0"/>
                <a:hlinkClick r:id="rId10"/>
              </a:rPr>
              <a:t>https://dailybruin.com/2017/08/07/virtual-reality-video-showcases-ucla-campus-as-2028-olympic-village</a:t>
            </a:r>
            <a:endParaRPr lang="en-US" b="0" dirty="0">
              <a:effectLst/>
            </a:endParaRPr>
          </a:p>
          <a:p>
            <a:r>
              <a:rPr lang="en-US" sz="1800" u="sng" dirty="0">
                <a:solidFill>
                  <a:srgbClr val="1155CC"/>
                </a:solidFill>
                <a:latin typeface="Arial" panose="020B0604020202020204" pitchFamily="34" charset="0"/>
                <a:hlinkClick r:id="rId11"/>
              </a:rPr>
              <a:t>https://news.ucmerced.edu/news/2020/uc-drone-center-takes-training-and-safety-state-transportation-agency</a:t>
            </a:r>
            <a:endParaRPr lang="en-US" b="0" dirty="0">
              <a:effectLst/>
            </a:endParaRPr>
          </a:p>
          <a:p>
            <a:r>
              <a:rPr lang="en-US" sz="1800" u="sng" dirty="0">
                <a:solidFill>
                  <a:srgbClr val="1155CC"/>
                </a:solidFill>
                <a:latin typeface="Arial" panose="020B0604020202020204" pitchFamily="34" charset="0"/>
                <a:hlinkClick r:id="rId12"/>
              </a:rPr>
              <a:t>https://www.nbcsandiego.com/news/local/ucsd-researchers-use-drones-to-test-building-during-earthquake/2006586/</a:t>
            </a:r>
            <a:endParaRPr lang="en-US" b="0" dirty="0">
              <a:effectLst/>
            </a:endParaRPr>
          </a:p>
          <a:p>
            <a:r>
              <a:rPr lang="en-US" sz="1800" u="sng" dirty="0">
                <a:solidFill>
                  <a:srgbClr val="1155CC"/>
                </a:solidFill>
                <a:latin typeface="Arial" panose="020B0604020202020204" pitchFamily="34" charset="0"/>
                <a:hlinkClick r:id="rId13"/>
              </a:rPr>
              <a:t>https://health.ucsd.edu/news/releases/Pages/2020-01-29-uc-san-diego-health-launches-drone-transport-program.aspx</a:t>
            </a:r>
            <a:endParaRPr lang="en-US" b="0" dirty="0">
              <a:effectLst/>
            </a:endParaRPr>
          </a:p>
        </p:txBody>
      </p:sp>
      <p:sp>
        <p:nvSpPr>
          <p:cNvPr id="4" name="Slide Number Placeholder 3"/>
          <p:cNvSpPr>
            <a:spLocks noGrp="1"/>
          </p:cNvSpPr>
          <p:nvPr>
            <p:ph type="sldNum" sz="quarter" idx="5"/>
          </p:nvPr>
        </p:nvSpPr>
        <p:spPr/>
        <p:txBody>
          <a:bodyPr/>
          <a:lstStyle/>
          <a:p>
            <a:fld id="{C149EEB9-1E5D-4336-B1B3-152F63E4D131}" type="slidenum">
              <a:rPr lang="en-US" smtClean="0"/>
              <a:t>5</a:t>
            </a:fld>
            <a:endParaRPr lang="en-US" dirty="0"/>
          </a:p>
        </p:txBody>
      </p:sp>
    </p:spTree>
    <p:extLst>
      <p:ext uri="{BB962C8B-B14F-4D97-AF65-F5344CB8AC3E}">
        <p14:creationId xmlns:p14="http://schemas.microsoft.com/office/powerpoint/2010/main" val="27543040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 David Lary:</a:t>
            </a:r>
          </a:p>
          <a:p>
            <a:pPr marL="174708" indent="-174708">
              <a:buFont typeface="Arial" panose="020B0604020202020204" pitchFamily="34" charset="0"/>
              <a:buChar char="•"/>
            </a:pPr>
            <a:r>
              <a:rPr lang="en-US" dirty="0"/>
              <a:t>Autonomous robotic team (includes UAV, boats, other robots)</a:t>
            </a:r>
          </a:p>
          <a:p>
            <a:pPr marL="174708" indent="-174708">
              <a:buFont typeface="Arial" panose="020B0604020202020204" pitchFamily="34" charset="0"/>
              <a:buChar char="•"/>
            </a:pPr>
            <a:r>
              <a:rPr lang="en-US" dirty="0"/>
              <a:t>Can be used to survey and collect data on areas that are dangerous or hard for humans to access</a:t>
            </a:r>
          </a:p>
          <a:p>
            <a:pPr marL="174708" indent="-174708">
              <a:buFont typeface="Arial" panose="020B0604020202020204" pitchFamily="34" charset="0"/>
              <a:buChar char="•"/>
            </a:pPr>
            <a:r>
              <a:rPr lang="en-US" dirty="0"/>
              <a:t>Could change the way that disaster sites, extreme/hazardous environments, and waterways are surveyed</a:t>
            </a:r>
          </a:p>
          <a:p>
            <a:endParaRPr lang="en-US" dirty="0"/>
          </a:p>
          <a:p>
            <a:r>
              <a:rPr lang="en-US" dirty="0"/>
              <a:t>Dr. Fang Qiu:</a:t>
            </a:r>
          </a:p>
          <a:p>
            <a:pPr marL="174708" indent="-174708">
              <a:buFont typeface="Arial" panose="020B0604020202020204" pitchFamily="34" charset="0"/>
              <a:buChar char="•"/>
            </a:pPr>
            <a:r>
              <a:rPr lang="en-US" dirty="0"/>
              <a:t>Performed a survey of Dallas’s urban forests</a:t>
            </a:r>
          </a:p>
          <a:p>
            <a:pPr marL="174708" indent="-174708">
              <a:buFont typeface="Arial" panose="020B0604020202020204" pitchFamily="34" charset="0"/>
              <a:buChar char="•"/>
            </a:pPr>
            <a:r>
              <a:rPr lang="en-US" dirty="0"/>
              <a:t>Used to determine type, location, and quantity of trees</a:t>
            </a:r>
          </a:p>
          <a:p>
            <a:endParaRPr lang="en-US" dirty="0"/>
          </a:p>
          <a:p>
            <a:r>
              <a:rPr lang="en-US" dirty="0"/>
              <a:t>Dr. Anthony Cummings:</a:t>
            </a:r>
          </a:p>
          <a:p>
            <a:pPr marL="174708" indent="-174708">
              <a:buFont typeface="Arial" panose="020B0604020202020204" pitchFamily="34" charset="0"/>
              <a:buChar char="•"/>
            </a:pPr>
            <a:r>
              <a:rPr lang="en-US" dirty="0"/>
              <a:t>Worked with the Makushi people in Guyana</a:t>
            </a:r>
          </a:p>
          <a:p>
            <a:pPr marL="174708" indent="-174708">
              <a:buFont typeface="Arial" panose="020B0604020202020204" pitchFamily="34" charset="0"/>
              <a:buChar char="•"/>
            </a:pPr>
            <a:r>
              <a:rPr lang="en-US" dirty="0"/>
              <a:t>Used drones to track how changes in farming affected the Amazonian ecosystem and wildlife over time</a:t>
            </a:r>
          </a:p>
          <a:p>
            <a:pPr marL="174708" indent="-174708">
              <a:buFont typeface="Arial" panose="020B0604020202020204" pitchFamily="34" charset="0"/>
              <a:buChar char="•"/>
            </a:pPr>
            <a:endParaRPr lang="en-US" dirty="0"/>
          </a:p>
          <a:p>
            <a:pPr marL="174708" indent="-174708">
              <a:buFont typeface="Arial" panose="020B0604020202020204" pitchFamily="34" charset="0"/>
              <a:buChar char="•"/>
            </a:pPr>
            <a:endParaRPr lang="en-US" dirty="0"/>
          </a:p>
          <a:p>
            <a:r>
              <a:rPr lang="en-US" dirty="0"/>
              <a:t>Sources:</a:t>
            </a:r>
          </a:p>
          <a:p>
            <a:r>
              <a:rPr lang="en-US" sz="1800" u="sng" dirty="0">
                <a:solidFill>
                  <a:srgbClr val="1155CC"/>
                </a:solidFill>
                <a:latin typeface="Arial" panose="020B0604020202020204" pitchFamily="34" charset="0"/>
                <a:hlinkClick r:id="rId3"/>
              </a:rPr>
              <a:t>Center - The University of Texas at Dallas (utdallas.edu)</a:t>
            </a:r>
            <a:r>
              <a:rPr lang="en-US" sz="1800" dirty="0">
                <a:solidFill>
                  <a:srgbClr val="000000"/>
                </a:solidFill>
                <a:latin typeface="Arial" panose="020B0604020202020204" pitchFamily="34" charset="0"/>
              </a:rPr>
              <a:t> (Dr. David Lary)</a:t>
            </a:r>
            <a:endParaRPr lang="en-US" b="0" dirty="0">
              <a:effectLst/>
            </a:endParaRPr>
          </a:p>
          <a:p>
            <a:r>
              <a:rPr lang="en-US" sz="1800" u="sng" dirty="0">
                <a:solidFill>
                  <a:srgbClr val="1155CC"/>
                </a:solidFill>
                <a:latin typeface="Arial" panose="020B0604020202020204" pitchFamily="34" charset="0"/>
                <a:hlinkClick r:id="rId4"/>
              </a:rPr>
              <a:t>Eye in the Sky Details Urban Tree Landscape - News Center - The University of Texas at Dallas (utdallas.edu)</a:t>
            </a:r>
            <a:r>
              <a:rPr lang="en-US" sz="1800" dirty="0">
                <a:solidFill>
                  <a:srgbClr val="000000"/>
                </a:solidFill>
                <a:latin typeface="Arial" panose="020B0604020202020204" pitchFamily="34" charset="0"/>
              </a:rPr>
              <a:t> (Dr. fang Qiu)</a:t>
            </a:r>
            <a:endParaRPr lang="en-US" b="0" dirty="0">
              <a:effectLst/>
            </a:endParaRPr>
          </a:p>
          <a:p>
            <a:r>
              <a:rPr lang="en-US" sz="1800" u="sng" dirty="0">
                <a:solidFill>
                  <a:srgbClr val="1155CC"/>
                </a:solidFill>
                <a:latin typeface="Arial" panose="020B0604020202020204" pitchFamily="34" charset="0"/>
                <a:hlinkClick r:id="rId5"/>
              </a:rPr>
              <a:t>Professor Uses Drones To Track Human Impact on Rainforest - News Center - The University of Texas at Dallas (utdallas.edu)</a:t>
            </a:r>
            <a:r>
              <a:rPr lang="en-US" sz="1800" dirty="0">
                <a:solidFill>
                  <a:srgbClr val="000000"/>
                </a:solidFill>
                <a:latin typeface="Arial" panose="020B0604020202020204" pitchFamily="34" charset="0"/>
              </a:rPr>
              <a:t> (dr. anthony cummings)</a:t>
            </a:r>
            <a:endParaRPr lang="en-US" dirty="0"/>
          </a:p>
        </p:txBody>
      </p:sp>
      <p:sp>
        <p:nvSpPr>
          <p:cNvPr id="4" name="Slide Number Placeholder 3"/>
          <p:cNvSpPr>
            <a:spLocks noGrp="1"/>
          </p:cNvSpPr>
          <p:nvPr>
            <p:ph type="sldNum" sz="quarter" idx="5"/>
          </p:nvPr>
        </p:nvSpPr>
        <p:spPr/>
        <p:txBody>
          <a:bodyPr/>
          <a:lstStyle/>
          <a:p>
            <a:fld id="{C149EEB9-1E5D-4336-B1B3-152F63E4D131}" type="slidenum">
              <a:rPr lang="en-US" smtClean="0"/>
              <a:t>6</a:t>
            </a:fld>
            <a:endParaRPr lang="en-US" dirty="0"/>
          </a:p>
        </p:txBody>
      </p:sp>
    </p:spTree>
    <p:extLst>
      <p:ext uri="{BB962C8B-B14F-4D97-AF65-F5344CB8AC3E}">
        <p14:creationId xmlns:p14="http://schemas.microsoft.com/office/powerpoint/2010/main" val="3702980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panose="020F0502020204030204" pitchFamily="34" charset="0"/>
                <a:ea typeface="Calibri" panose="020F0502020204030204" pitchFamily="34" charset="0"/>
                <a:cs typeface="Times New Roman" panose="02020603050405020304" pitchFamily="18" charset="0"/>
              </a:rPr>
              <a:t>Tex. Civ. Prac. &amp; Rem. Code sec. 101.021 (1). </a:t>
            </a:r>
          </a:p>
          <a:p>
            <a:endParaRPr lang="en-US" dirty="0">
              <a:latin typeface="Calibri" panose="020F0502020204030204" pitchFamily="34" charset="0"/>
              <a:cs typeface="Times New Roman" panose="02020603050405020304" pitchFamily="18" charset="0"/>
            </a:endParaRPr>
          </a:p>
          <a:p>
            <a:r>
              <a:rPr lang="en-US" dirty="0">
                <a:latin typeface="Calibri" panose="020F0502020204030204" pitchFamily="34" charset="0"/>
                <a:cs typeface="Times New Roman" panose="02020603050405020304" pitchFamily="18" charset="0"/>
              </a:rPr>
              <a:t>State must indemnify employees for damages, costs and attorney’s fees if damages are based on an act or omission by the employee in the course and scope of their employment and cause of action is one of negligence (and not willful or gross negligence).  See CPRC sec. 104.002</a:t>
            </a:r>
          </a:p>
          <a:p>
            <a:endParaRPr lang="en-US" dirty="0">
              <a:latin typeface="Calibri" panose="020F0502020204030204" pitchFamily="34" charset="0"/>
              <a:cs typeface="Times New Roman" panose="02020603050405020304" pitchFamily="18" charset="0"/>
            </a:endParaRPr>
          </a:p>
          <a:p>
            <a:r>
              <a:rPr lang="en-US" dirty="0">
                <a:latin typeface="Calibri" panose="020F0502020204030204" pitchFamily="34" charset="0"/>
                <a:cs typeface="Times New Roman" panose="02020603050405020304" pitchFamily="18" charset="0"/>
              </a:rPr>
              <a:t>Limits to indemnity amounts – CPRC sec. 104.003</a:t>
            </a:r>
          </a:p>
          <a:p>
            <a:endParaRPr lang="en-US" dirty="0">
              <a:latin typeface="Calibri" panose="020F0502020204030204" pitchFamily="34" charset="0"/>
              <a:cs typeface="Times New Roman" panose="02020603050405020304" pitchFamily="18" charset="0"/>
            </a:endParaRPr>
          </a:p>
          <a:p>
            <a:r>
              <a:rPr lang="en-US" dirty="0">
                <a:latin typeface="Calibri" panose="020F0502020204030204" pitchFamily="34" charset="0"/>
                <a:cs typeface="Times New Roman" panose="02020603050405020304" pitchFamily="18" charset="0"/>
              </a:rPr>
              <a:t>Defense by OAG – CPRC sec. 104.004</a:t>
            </a:r>
          </a:p>
          <a:p>
            <a:endParaRPr lang="en-US" dirty="0">
              <a:latin typeface="Calibri" panose="020F0502020204030204" pitchFamily="34" charset="0"/>
              <a:cs typeface="Times New Roman" panose="02020603050405020304" pitchFamily="18" charset="0"/>
            </a:endParaRPr>
          </a:p>
          <a:p>
            <a:r>
              <a:rPr lang="en-US" dirty="0">
                <a:latin typeface="Calibri" panose="020F0502020204030204" pitchFamily="34" charset="0"/>
                <a:cs typeface="Times New Roman" panose="02020603050405020304" pitchFamily="18" charset="0"/>
              </a:rPr>
              <a:t>CPRC 108.002 – public servant not personally liable for damages in excess of $100k </a:t>
            </a:r>
          </a:p>
        </p:txBody>
      </p:sp>
      <p:sp>
        <p:nvSpPr>
          <p:cNvPr id="4" name="Slide Number Placeholder 3"/>
          <p:cNvSpPr>
            <a:spLocks noGrp="1"/>
          </p:cNvSpPr>
          <p:nvPr>
            <p:ph type="sldNum" sz="quarter" idx="5"/>
          </p:nvPr>
        </p:nvSpPr>
        <p:spPr/>
        <p:txBody>
          <a:bodyPr/>
          <a:lstStyle/>
          <a:p>
            <a:fld id="{40C2137F-9C53-40D5-AD7C-B2E9FB10BB2E}" type="slidenum">
              <a:rPr lang="en-US" smtClean="0"/>
              <a:t>9</a:t>
            </a:fld>
            <a:endParaRPr lang="en-US" dirty="0"/>
          </a:p>
        </p:txBody>
      </p:sp>
    </p:spTree>
    <p:extLst>
      <p:ext uri="{BB962C8B-B14F-4D97-AF65-F5344CB8AC3E}">
        <p14:creationId xmlns:p14="http://schemas.microsoft.com/office/powerpoint/2010/main" val="26711314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49EEB9-1E5D-4336-B1B3-152F63E4D131}" type="slidenum">
              <a:rPr lang="en-US" smtClean="0"/>
              <a:t>15</a:t>
            </a:fld>
            <a:endParaRPr lang="en-US" dirty="0"/>
          </a:p>
        </p:txBody>
      </p:sp>
    </p:spTree>
    <p:extLst>
      <p:ext uri="{BB962C8B-B14F-4D97-AF65-F5344CB8AC3E}">
        <p14:creationId xmlns:p14="http://schemas.microsoft.com/office/powerpoint/2010/main" val="553132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49EEB9-1E5D-4336-B1B3-152F63E4D131}" type="slidenum">
              <a:rPr lang="en-US" smtClean="0"/>
              <a:t>17</a:t>
            </a:fld>
            <a:endParaRPr lang="en-US" dirty="0"/>
          </a:p>
        </p:txBody>
      </p:sp>
    </p:spTree>
    <p:extLst>
      <p:ext uri="{BB962C8B-B14F-4D97-AF65-F5344CB8AC3E}">
        <p14:creationId xmlns:p14="http://schemas.microsoft.com/office/powerpoint/2010/main" val="3671705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Emblem">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solidFill>
                  <a:schemeClr val="accent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5109224" y="585894"/>
            <a:ext cx="1973552" cy="1973552"/>
          </a:xfrm>
          <a:prstGeom prst="rect">
            <a:avLst/>
          </a:prstGeom>
        </p:spPr>
      </p:pic>
    </p:spTree>
    <p:extLst>
      <p:ext uri="{BB962C8B-B14F-4D97-AF65-F5344CB8AC3E}">
        <p14:creationId xmlns:p14="http://schemas.microsoft.com/office/powerpoint/2010/main" val="2664792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Horzitonal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4648200"/>
            <a:ext cx="10769600" cy="566739"/>
          </a:xfrm>
        </p:spPr>
        <p:txBody>
          <a:bodyPr anchor="b">
            <a:noAutofit/>
          </a:bodyPr>
          <a:lstStyle>
            <a:lvl1pPr algn="l">
              <a:defRPr sz="2400" b="1"/>
            </a:lvl1pPr>
          </a:lstStyle>
          <a:p>
            <a:r>
              <a:rPr lang="en-US" dirty="0"/>
              <a:t>Click to edit Master title style</a:t>
            </a:r>
          </a:p>
        </p:txBody>
      </p:sp>
      <p:sp>
        <p:nvSpPr>
          <p:cNvPr id="3" name="Picture Placeholder 2"/>
          <p:cNvSpPr>
            <a:spLocks noGrp="1"/>
          </p:cNvSpPr>
          <p:nvPr>
            <p:ph type="pic" idx="1"/>
          </p:nvPr>
        </p:nvSpPr>
        <p:spPr>
          <a:xfrm>
            <a:off x="609601" y="381000"/>
            <a:ext cx="10769599" cy="4114800"/>
          </a:xfrm>
        </p:spPr>
        <p:txBody>
          <a:bodyPr/>
          <a:lstStyle>
            <a:lvl1pPr marL="0" indent="0">
              <a:buNone/>
              <a:defRPr sz="4267">
                <a:solidFill>
                  <a:schemeClr val="bg1"/>
                </a:solidFill>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dirty="0"/>
          </a:p>
        </p:txBody>
      </p:sp>
      <p:sp>
        <p:nvSpPr>
          <p:cNvPr id="4" name="Text Placeholder 3"/>
          <p:cNvSpPr>
            <a:spLocks noGrp="1"/>
          </p:cNvSpPr>
          <p:nvPr>
            <p:ph type="body" sz="half" idx="2"/>
          </p:nvPr>
        </p:nvSpPr>
        <p:spPr>
          <a:xfrm>
            <a:off x="609600" y="5214938"/>
            <a:ext cx="10769600" cy="550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Slide Number Placeholder 5"/>
          <p:cNvSpPr txBox="1">
            <a:spLocks/>
          </p:cNvSpPr>
          <p:nvPr userDrawn="1"/>
        </p:nvSpPr>
        <p:spPr>
          <a:xfrm>
            <a:off x="8737600" y="6070600"/>
            <a:ext cx="2844800" cy="365125"/>
          </a:xfrm>
          <a:prstGeom prst="rect">
            <a:avLst/>
          </a:prstGeom>
        </p:spPr>
        <p:txBody>
          <a:bodyPr/>
          <a:lstStyle>
            <a:defPPr>
              <a:defRPr lang="en-US"/>
            </a:defPPr>
            <a:lvl1pPr marL="0" algn="r"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7EE2453-3BC3-4CDC-BBD4-144194DC3BDD}" type="slidenum">
              <a:rPr lang="en-US" sz="2400" smtClean="0">
                <a:solidFill>
                  <a:schemeClr val="tx2"/>
                </a:solidFill>
              </a:rPr>
              <a:pPr/>
              <a:t>‹#›</a:t>
            </a:fld>
            <a:endParaRPr lang="en-US" sz="2400" dirty="0">
              <a:solidFill>
                <a:schemeClr val="tx2"/>
              </a:solidFill>
            </a:endParaRPr>
          </a:p>
        </p:txBody>
      </p:sp>
    </p:spTree>
    <p:extLst>
      <p:ext uri="{BB962C8B-B14F-4D97-AF65-F5344CB8AC3E}">
        <p14:creationId xmlns:p14="http://schemas.microsoft.com/office/powerpoint/2010/main" val="33281000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Vertical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0" y="1803400"/>
            <a:ext cx="3759200" cy="1625600"/>
          </a:xfrm>
        </p:spPr>
        <p:txBody>
          <a:bodyPr anchor="b">
            <a:noAutofit/>
          </a:bodyPr>
          <a:lstStyle>
            <a:lvl1pPr algn="l">
              <a:lnSpc>
                <a:spcPct val="100000"/>
              </a:lnSpc>
              <a:defRPr sz="2400" b="1"/>
            </a:lvl1pPr>
          </a:lstStyle>
          <a:p>
            <a:r>
              <a:rPr lang="en-US" dirty="0"/>
              <a:t>Click to edit Master title style</a:t>
            </a:r>
          </a:p>
        </p:txBody>
      </p:sp>
      <p:sp>
        <p:nvSpPr>
          <p:cNvPr id="3" name="Picture Placeholder 2"/>
          <p:cNvSpPr>
            <a:spLocks noGrp="1"/>
          </p:cNvSpPr>
          <p:nvPr>
            <p:ph type="pic" idx="1"/>
          </p:nvPr>
        </p:nvSpPr>
        <p:spPr>
          <a:xfrm>
            <a:off x="4572000" y="381000"/>
            <a:ext cx="7315200" cy="5486400"/>
          </a:xfrm>
        </p:spPr>
        <p:txBody>
          <a:bodyPr/>
          <a:lstStyle>
            <a:lvl1pPr marL="0" indent="0">
              <a:buNone/>
              <a:defRPr sz="4267">
                <a:solidFill>
                  <a:schemeClr val="bg1"/>
                </a:solidFill>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dirty="0"/>
          </a:p>
        </p:txBody>
      </p:sp>
      <p:sp>
        <p:nvSpPr>
          <p:cNvPr id="4" name="Text Placeholder 3"/>
          <p:cNvSpPr>
            <a:spLocks noGrp="1"/>
          </p:cNvSpPr>
          <p:nvPr>
            <p:ph type="body" sz="half" idx="2"/>
          </p:nvPr>
        </p:nvSpPr>
        <p:spPr>
          <a:xfrm>
            <a:off x="508000" y="3632200"/>
            <a:ext cx="3759200" cy="1524000"/>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Click to edit Master text styles</a:t>
            </a:r>
          </a:p>
        </p:txBody>
      </p:sp>
      <p:sp>
        <p:nvSpPr>
          <p:cNvPr id="5" name="Slide Number Placeholder 5"/>
          <p:cNvSpPr txBox="1">
            <a:spLocks/>
          </p:cNvSpPr>
          <p:nvPr userDrawn="1"/>
        </p:nvSpPr>
        <p:spPr>
          <a:xfrm>
            <a:off x="8737600" y="6070600"/>
            <a:ext cx="2844800" cy="365125"/>
          </a:xfrm>
          <a:prstGeom prst="rect">
            <a:avLst/>
          </a:prstGeom>
        </p:spPr>
        <p:txBody>
          <a:bodyPr/>
          <a:lstStyle>
            <a:defPPr>
              <a:defRPr lang="en-US"/>
            </a:defPPr>
            <a:lvl1pPr marL="0" algn="r"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7EE2453-3BC3-4CDC-BBD4-144194DC3BDD}" type="slidenum">
              <a:rPr lang="en-US" sz="2400" smtClean="0">
                <a:solidFill>
                  <a:schemeClr val="tx2"/>
                </a:solidFill>
              </a:rPr>
              <a:pPr/>
              <a:t>‹#›</a:t>
            </a:fld>
            <a:endParaRPr lang="en-US" sz="2400" dirty="0">
              <a:solidFill>
                <a:schemeClr val="tx2"/>
              </a:solidFill>
            </a:endParaRPr>
          </a:p>
        </p:txBody>
      </p:sp>
    </p:spTree>
    <p:extLst>
      <p:ext uri="{BB962C8B-B14F-4D97-AF65-F5344CB8AC3E}">
        <p14:creationId xmlns:p14="http://schemas.microsoft.com/office/powerpoint/2010/main" val="19444208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09600" y="1600202"/>
            <a:ext cx="5384800" cy="4267199"/>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267199"/>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p:cNvSpPr>
            <a:spLocks noGrp="1"/>
          </p:cNvSpPr>
          <p:nvPr>
            <p:ph type="sldNum" sz="quarter" idx="4"/>
          </p:nvPr>
        </p:nvSpPr>
        <p:spPr>
          <a:xfrm>
            <a:off x="8737600" y="6070600"/>
            <a:ext cx="2844800" cy="365125"/>
          </a:xfrm>
          <a:prstGeom prst="rect">
            <a:avLst/>
          </a:prstGeom>
        </p:spPr>
        <p:txBody>
          <a:bodyPr/>
          <a:lstStyle>
            <a:lvl1pPr algn="r">
              <a:defRPr>
                <a:solidFill>
                  <a:schemeClr val="tx2"/>
                </a:solidFill>
              </a:defRPr>
            </a:lvl1pPr>
          </a:lstStyle>
          <a:p>
            <a:fld id="{A7EE2453-3BC3-4CDC-BBD4-144194DC3BDD}" type="slidenum">
              <a:rPr lang="en-US" smtClean="0"/>
              <a:pPr/>
              <a:t>‹#›</a:t>
            </a:fld>
            <a:endParaRPr lang="en-US" dirty="0"/>
          </a:p>
        </p:txBody>
      </p:sp>
    </p:spTree>
    <p:extLst>
      <p:ext uri="{BB962C8B-B14F-4D97-AF65-F5344CB8AC3E}">
        <p14:creationId xmlns:p14="http://schemas.microsoft.com/office/powerpoint/2010/main" val="14872063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Slide Number Placeholder 5"/>
          <p:cNvSpPr>
            <a:spLocks noGrp="1"/>
          </p:cNvSpPr>
          <p:nvPr>
            <p:ph type="sldNum" sz="quarter" idx="12"/>
          </p:nvPr>
        </p:nvSpPr>
        <p:spPr>
          <a:xfrm>
            <a:off x="8737600" y="6070600"/>
            <a:ext cx="2844800" cy="365125"/>
          </a:xfrm>
          <a:prstGeom prst="rect">
            <a:avLst/>
          </a:prstGeom>
        </p:spPr>
        <p:txBody>
          <a:bodyPr/>
          <a:lstStyle>
            <a:lvl1pPr algn="r">
              <a:defRPr>
                <a:solidFill>
                  <a:schemeClr val="tx2"/>
                </a:solidFill>
              </a:defRPr>
            </a:lvl1pPr>
          </a:lstStyle>
          <a:p>
            <a:fld id="{A7EE2453-3BC3-4CDC-BBD4-144194DC3BDD}" type="slidenum">
              <a:rPr lang="en-US" smtClean="0"/>
              <a:pPr/>
              <a:t>‹#›</a:t>
            </a:fld>
            <a:endParaRPr lang="en-US" dirty="0"/>
          </a:p>
        </p:txBody>
      </p:sp>
    </p:spTree>
    <p:extLst>
      <p:ext uri="{BB962C8B-B14F-4D97-AF65-F5344CB8AC3E}">
        <p14:creationId xmlns:p14="http://schemas.microsoft.com/office/powerpoint/2010/main" val="30425406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lnSpc>
                <a:spcPct val="100000"/>
              </a:lnSpc>
              <a:defRPr sz="2667" b="1"/>
            </a:lvl1pPr>
          </a:lstStyle>
          <a:p>
            <a:r>
              <a:rPr lang="en-US" dirty="0"/>
              <a:t>Click to edit Master title style</a:t>
            </a:r>
          </a:p>
        </p:txBody>
      </p:sp>
      <p:sp>
        <p:nvSpPr>
          <p:cNvPr id="3" name="Content Placeholder 2"/>
          <p:cNvSpPr>
            <a:spLocks noGrp="1"/>
          </p:cNvSpPr>
          <p:nvPr>
            <p:ph idx="1"/>
          </p:nvPr>
        </p:nvSpPr>
        <p:spPr>
          <a:xfrm>
            <a:off x="4766733" y="273052"/>
            <a:ext cx="6815667" cy="5594349"/>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4"/>
            <a:ext cx="4011084" cy="4432297"/>
          </a:xfrm>
        </p:spPr>
        <p:txBody>
          <a:bodyPr>
            <a:normAutofit/>
          </a:bodyPr>
          <a:lstStyle>
            <a:lvl1pPr marL="0" indent="0">
              <a:buNone/>
              <a:defRPr sz="2400"/>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Click to edit Master text styles</a:t>
            </a:r>
          </a:p>
        </p:txBody>
      </p:sp>
      <p:sp>
        <p:nvSpPr>
          <p:cNvPr id="8" name="Slide Number Placeholder 5"/>
          <p:cNvSpPr txBox="1">
            <a:spLocks/>
          </p:cNvSpPr>
          <p:nvPr userDrawn="1"/>
        </p:nvSpPr>
        <p:spPr>
          <a:xfrm>
            <a:off x="8737600" y="6070600"/>
            <a:ext cx="2844800" cy="365125"/>
          </a:xfrm>
          <a:prstGeom prst="rect">
            <a:avLst/>
          </a:prstGeom>
        </p:spPr>
        <p:txBody>
          <a:bodyPr/>
          <a:lstStyle>
            <a:defPPr>
              <a:defRPr lang="en-US"/>
            </a:defPPr>
            <a:lvl1pPr marL="0" algn="r"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7EE2453-3BC3-4CDC-BBD4-144194DC3BDD}" type="slidenum">
              <a:rPr lang="en-US" sz="2400" smtClean="0">
                <a:solidFill>
                  <a:schemeClr val="tx2"/>
                </a:solidFill>
              </a:rPr>
              <a:pPr/>
              <a:t>‹#›</a:t>
            </a:fld>
            <a:endParaRPr lang="en-US" sz="2400" dirty="0">
              <a:solidFill>
                <a:schemeClr val="tx2"/>
              </a:solidFill>
            </a:endParaRPr>
          </a:p>
        </p:txBody>
      </p:sp>
    </p:spTree>
    <p:extLst>
      <p:ext uri="{BB962C8B-B14F-4D97-AF65-F5344CB8AC3E}">
        <p14:creationId xmlns:p14="http://schemas.microsoft.com/office/powerpoint/2010/main" val="5875757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8737600" y="6070600"/>
            <a:ext cx="2844800" cy="365125"/>
          </a:xfrm>
          <a:prstGeom prst="rect">
            <a:avLst/>
          </a:prstGeom>
        </p:spPr>
        <p:txBody>
          <a:bodyPr/>
          <a:lstStyle>
            <a:lvl1pPr algn="r">
              <a:defRPr>
                <a:solidFill>
                  <a:schemeClr val="tx2"/>
                </a:solidFill>
              </a:defRPr>
            </a:lvl1pPr>
          </a:lstStyle>
          <a:p>
            <a:fld id="{A7EE2453-3BC3-4CDC-BBD4-144194DC3BDD}" type="slidenum">
              <a:rPr lang="en-US" smtClean="0"/>
              <a:pPr/>
              <a:t>‹#›</a:t>
            </a:fld>
            <a:endParaRPr lang="en-US" dirty="0"/>
          </a:p>
        </p:txBody>
      </p:sp>
    </p:spTree>
    <p:extLst>
      <p:ext uri="{BB962C8B-B14F-4D97-AF65-F5344CB8AC3E}">
        <p14:creationId xmlns:p14="http://schemas.microsoft.com/office/powerpoint/2010/main" val="9704742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Monogram 2 Color">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solidFill>
                  <a:schemeClr val="accent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5110934" y="585894"/>
            <a:ext cx="1970131" cy="1973552"/>
          </a:xfrm>
          <a:prstGeom prst="rect">
            <a:avLst/>
          </a:prstGeom>
        </p:spPr>
      </p:pic>
    </p:spTree>
    <p:extLst>
      <p:ext uri="{BB962C8B-B14F-4D97-AF65-F5344CB8AC3E}">
        <p14:creationId xmlns:p14="http://schemas.microsoft.com/office/powerpoint/2010/main" val="20114640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Monogram Orang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solidFill>
                  <a:schemeClr val="accent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5110934" y="585894"/>
            <a:ext cx="1970131" cy="1973551"/>
          </a:xfrm>
          <a:prstGeom prst="rect">
            <a:avLst/>
          </a:prstGeom>
        </p:spPr>
      </p:pic>
    </p:spTree>
    <p:extLst>
      <p:ext uri="{BB962C8B-B14F-4D97-AF65-F5344CB8AC3E}">
        <p14:creationId xmlns:p14="http://schemas.microsoft.com/office/powerpoint/2010/main" val="2013388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Monogram Wordmark">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solidFill>
                  <a:schemeClr val="accent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475897" y="205964"/>
            <a:ext cx="5240206" cy="2096081"/>
          </a:xfrm>
          <a:prstGeom prst="rect">
            <a:avLst/>
          </a:prstGeom>
        </p:spPr>
      </p:pic>
    </p:spTree>
    <p:extLst>
      <p:ext uri="{BB962C8B-B14F-4D97-AF65-F5344CB8AC3E}">
        <p14:creationId xmlns:p14="http://schemas.microsoft.com/office/powerpoint/2010/main" val="18713847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Wordmark Footer">
    <p:spTree>
      <p:nvGrpSpPr>
        <p:cNvPr id="1" name=""/>
        <p:cNvGrpSpPr/>
        <p:nvPr/>
      </p:nvGrpSpPr>
      <p:grpSpPr>
        <a:xfrm>
          <a:off x="0" y="0"/>
          <a:ext cx="0" cy="0"/>
          <a:chOff x="0" y="0"/>
          <a:chExt cx="0" cy="0"/>
        </a:xfrm>
      </p:grpSpPr>
      <p:sp>
        <p:nvSpPr>
          <p:cNvPr id="7" name="Rectangle 6"/>
          <p:cNvSpPr/>
          <p:nvPr userDrawn="1"/>
        </p:nvSpPr>
        <p:spPr>
          <a:xfrm>
            <a:off x="0" y="6228863"/>
            <a:ext cx="12192000" cy="6201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38200" y="1579419"/>
            <a:ext cx="10515600" cy="436209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4038600" y="6461729"/>
            <a:ext cx="7315200" cy="190307"/>
          </a:xfrm>
        </p:spPr>
        <p:txBody>
          <a:bodyPr rIns="0"/>
          <a:lstStyle>
            <a:lvl1pPr>
              <a:defRPr>
                <a:solidFill>
                  <a:schemeClr val="bg1"/>
                </a:solidFill>
              </a:defRPr>
            </a:lvl1pPr>
          </a:lstStyle>
          <a:p>
            <a:r>
              <a:rPr lang="en-US" dirty="0"/>
              <a:t>Office of Legal Affairs / Risk Management / University Police</a:t>
            </a:r>
          </a:p>
        </p:txBody>
      </p:sp>
      <p:sp>
        <p:nvSpPr>
          <p:cNvPr id="6" name="Slide Number Placeholder 5"/>
          <p:cNvSpPr>
            <a:spLocks noGrp="1"/>
          </p:cNvSpPr>
          <p:nvPr>
            <p:ph type="sldNum" sz="quarter" idx="12"/>
          </p:nvPr>
        </p:nvSpPr>
        <p:spPr>
          <a:xfrm>
            <a:off x="11353800" y="6464043"/>
            <a:ext cx="358140" cy="190307"/>
          </a:xfrm>
        </p:spPr>
        <p:txBody>
          <a:bodyPr/>
          <a:lstStyle>
            <a:lvl1pPr>
              <a:defRPr>
                <a:solidFill>
                  <a:schemeClr val="bg1"/>
                </a:solidFill>
              </a:defRPr>
            </a:lvl1pPr>
          </a:lstStyle>
          <a:p>
            <a:fld id="{C68DACDF-E1A9-A04C-A5FF-FC2443684BF5}" type="slidenum">
              <a:rPr lang="en-US" smtClean="0"/>
              <a:pPr/>
              <a:t>‹#›</a:t>
            </a:fld>
            <a:endParaRPr lang="en-US" dirty="0"/>
          </a:p>
        </p:txBody>
      </p:sp>
      <p:cxnSp>
        <p:nvCxnSpPr>
          <p:cNvPr id="8" name="Straight Connector 7"/>
          <p:cNvCxnSpPr/>
          <p:nvPr userDrawn="1"/>
        </p:nvCxnSpPr>
        <p:spPr>
          <a:xfrm>
            <a:off x="0" y="6138438"/>
            <a:ext cx="12192000"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9225" y="6228863"/>
            <a:ext cx="3432175" cy="600320"/>
          </a:xfrm>
          <a:prstGeom prst="rect">
            <a:avLst/>
          </a:prstGeom>
        </p:spPr>
      </p:pic>
    </p:spTree>
    <p:extLst>
      <p:ext uri="{BB962C8B-B14F-4D97-AF65-F5344CB8AC3E}">
        <p14:creationId xmlns:p14="http://schemas.microsoft.com/office/powerpoint/2010/main" val="1065862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ircle Footer">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774E77A-F3AF-2642-9310-AD4C753862B7}"/>
              </a:ext>
            </a:extLst>
          </p:cNvPr>
          <p:cNvSpPr/>
          <p:nvPr userDrawn="1"/>
        </p:nvSpPr>
        <p:spPr>
          <a:xfrm>
            <a:off x="0" y="6228863"/>
            <a:ext cx="12192000" cy="6201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cxnSp>
        <p:nvCxnSpPr>
          <p:cNvPr id="10" name="Straight Connector 9">
            <a:extLst>
              <a:ext uri="{FF2B5EF4-FFF2-40B4-BE49-F238E27FC236}">
                <a16:creationId xmlns:a16="http://schemas.microsoft.com/office/drawing/2014/main" id="{11B1F3F2-2AC7-B443-8B2E-4E2C0AEEA1A6}"/>
              </a:ext>
            </a:extLst>
          </p:cNvPr>
          <p:cNvCxnSpPr/>
          <p:nvPr userDrawn="1"/>
        </p:nvCxnSpPr>
        <p:spPr>
          <a:xfrm>
            <a:off x="0" y="6138438"/>
            <a:ext cx="12192000"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a:xfrm>
            <a:off x="4038600" y="6461729"/>
            <a:ext cx="7315200" cy="190307"/>
          </a:xfrm>
        </p:spPr>
        <p:txBody>
          <a:bodyPr rIns="0"/>
          <a:lstStyle>
            <a:lvl1pPr>
              <a:defRPr>
                <a:solidFill>
                  <a:schemeClr val="bg1"/>
                </a:solidFill>
              </a:defRPr>
            </a:lvl1pPr>
          </a:lstStyle>
          <a:p>
            <a:r>
              <a:rPr lang="en-US" dirty="0"/>
              <a:t>Office of Legal Affairs / Risk Management / University Police</a:t>
            </a:r>
          </a:p>
        </p:txBody>
      </p:sp>
      <p:sp>
        <p:nvSpPr>
          <p:cNvPr id="5" name="Slide Number Placeholder 4"/>
          <p:cNvSpPr>
            <a:spLocks noGrp="1"/>
          </p:cNvSpPr>
          <p:nvPr>
            <p:ph type="sldNum" sz="quarter" idx="12"/>
          </p:nvPr>
        </p:nvSpPr>
        <p:spPr>
          <a:xfrm>
            <a:off x="11353800" y="6461729"/>
            <a:ext cx="356616" cy="190307"/>
          </a:xfrm>
        </p:spPr>
        <p:txBody>
          <a:bodyPr/>
          <a:lstStyle>
            <a:lvl1pPr>
              <a:defRPr>
                <a:solidFill>
                  <a:schemeClr val="bg1"/>
                </a:solidFill>
              </a:defRPr>
            </a:lvl1pPr>
          </a:lstStyle>
          <a:p>
            <a:fld id="{C68DACDF-E1A9-A04C-A5FF-FC2443684BF5}" type="slidenum">
              <a:rPr lang="en-US" smtClean="0"/>
              <a:pPr/>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93552" y="6303180"/>
            <a:ext cx="471466" cy="471466"/>
          </a:xfrm>
          <a:prstGeom prst="rect">
            <a:avLst/>
          </a:prstGeom>
        </p:spPr>
      </p:pic>
      <p:sp>
        <p:nvSpPr>
          <p:cNvPr id="12" name="Content Placeholder 11">
            <a:extLst>
              <a:ext uri="{FF2B5EF4-FFF2-40B4-BE49-F238E27FC236}">
                <a16:creationId xmlns:a16="http://schemas.microsoft.com/office/drawing/2014/main" id="{2864F1B8-AFCD-9B4D-A310-FC0F8BAA1D91}"/>
              </a:ext>
            </a:extLst>
          </p:cNvPr>
          <p:cNvSpPr>
            <a:spLocks noGrp="1"/>
          </p:cNvSpPr>
          <p:nvPr>
            <p:ph sz="quarter" idx="13"/>
          </p:nvPr>
        </p:nvSpPr>
        <p:spPr>
          <a:xfrm>
            <a:off x="838200" y="1565566"/>
            <a:ext cx="10515600" cy="42113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13456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bg2">
                    <a:lumMod val="75000"/>
                  </a:schemeClr>
                </a:solidFill>
              </a:defRPr>
            </a:lvl1pPr>
          </a:lstStyle>
          <a:p>
            <a:r>
              <a:rPr lang="en-US" dirty="0"/>
              <a:t>Office of Legal Affairs / Risk Management / University Police</a:t>
            </a:r>
          </a:p>
        </p:txBody>
      </p:sp>
      <p:sp>
        <p:nvSpPr>
          <p:cNvPr id="4" name="Slide Number Placeholder 3"/>
          <p:cNvSpPr>
            <a:spLocks noGrp="1"/>
          </p:cNvSpPr>
          <p:nvPr>
            <p:ph type="sldNum" sz="quarter" idx="12"/>
          </p:nvPr>
        </p:nvSpPr>
        <p:spPr/>
        <p:txBody>
          <a:bodyPr/>
          <a:lstStyle>
            <a:lvl1pPr>
              <a:defRPr>
                <a:solidFill>
                  <a:schemeClr val="bg2">
                    <a:lumMod val="75000"/>
                  </a:schemeClr>
                </a:solidFill>
              </a:defRPr>
            </a:lvl1pPr>
          </a:lstStyle>
          <a:p>
            <a:fld id="{C68DACDF-E1A9-A04C-A5FF-FC2443684BF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49376"/>
            <a:ext cx="10363200" cy="1876425"/>
          </a:xfrm>
        </p:spPr>
        <p:txBody>
          <a:bodyPr>
            <a:normAutofit/>
          </a:bodyPr>
          <a:lstStyle>
            <a:lvl1pPr algn="l">
              <a:lnSpc>
                <a:spcPts val="4933"/>
              </a:lnSpc>
              <a:defRPr sz="5333"/>
            </a:lvl1pPr>
          </a:lstStyle>
          <a:p>
            <a:r>
              <a:rPr lang="en-US" dirty="0"/>
              <a:t>Click to edit Master title style</a:t>
            </a:r>
          </a:p>
        </p:txBody>
      </p:sp>
      <p:sp>
        <p:nvSpPr>
          <p:cNvPr id="4" name="Slide Number Placeholder 5"/>
          <p:cNvSpPr>
            <a:spLocks noGrp="1"/>
          </p:cNvSpPr>
          <p:nvPr>
            <p:ph type="sldNum" sz="quarter" idx="4"/>
          </p:nvPr>
        </p:nvSpPr>
        <p:spPr>
          <a:xfrm>
            <a:off x="8737600" y="6070600"/>
            <a:ext cx="2844800" cy="365125"/>
          </a:xfrm>
          <a:prstGeom prst="rect">
            <a:avLst/>
          </a:prstGeom>
        </p:spPr>
        <p:txBody>
          <a:bodyPr/>
          <a:lstStyle>
            <a:lvl1pPr algn="r">
              <a:defRPr sz="1600">
                <a:solidFill>
                  <a:schemeClr val="tx2"/>
                </a:solidFill>
              </a:defRPr>
            </a:lvl1pPr>
          </a:lstStyle>
          <a:p>
            <a:fld id="{A7EE2453-3BC3-4CDC-BBD4-144194DC3BDD}" type="slidenum">
              <a:rPr lang="en-US" smtClean="0"/>
              <a:pPr/>
              <a:t>‹#›</a:t>
            </a:fld>
            <a:endParaRPr lang="en-US" dirty="0"/>
          </a:p>
        </p:txBody>
      </p:sp>
      <p:sp>
        <p:nvSpPr>
          <p:cNvPr id="5" name="Subtitle 2"/>
          <p:cNvSpPr>
            <a:spLocks noGrp="1"/>
          </p:cNvSpPr>
          <p:nvPr>
            <p:ph type="subTitle" idx="1" hasCustomPrompt="1"/>
          </p:nvPr>
        </p:nvSpPr>
        <p:spPr>
          <a:xfrm>
            <a:off x="914400" y="4241800"/>
            <a:ext cx="10363200" cy="1320800"/>
          </a:xfrm>
        </p:spPr>
        <p:txBody>
          <a:bodyPr>
            <a:normAutofit/>
          </a:bodyPr>
          <a:lstStyle>
            <a:lvl1pPr marL="0" indent="0" algn="l">
              <a:buNone/>
              <a:defRPr sz="2133">
                <a:solidFill>
                  <a:schemeClr val="tx1">
                    <a:lumMod val="75000"/>
                    <a:lumOff val="2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U. T. System Board of Regents’ Meeting</a:t>
            </a:r>
          </a:p>
          <a:p>
            <a:r>
              <a:rPr lang="en-US" dirty="0"/>
              <a:t>Committee (if committee meeting)</a:t>
            </a:r>
          </a:p>
          <a:p>
            <a:r>
              <a:rPr lang="en-US" dirty="0"/>
              <a:t>Month Year</a:t>
            </a:r>
          </a:p>
        </p:txBody>
      </p:sp>
      <p:sp>
        <p:nvSpPr>
          <p:cNvPr id="6" name="Text Placeholder 5"/>
          <p:cNvSpPr>
            <a:spLocks noGrp="1"/>
          </p:cNvSpPr>
          <p:nvPr>
            <p:ph type="body" sz="quarter" idx="10" hasCustomPrompt="1"/>
          </p:nvPr>
        </p:nvSpPr>
        <p:spPr>
          <a:xfrm>
            <a:off x="914400" y="3225800"/>
            <a:ext cx="10363200" cy="812800"/>
          </a:xfrm>
        </p:spPr>
        <p:txBody>
          <a:bodyPr>
            <a:normAutofit/>
          </a:bodyPr>
          <a:lstStyle>
            <a:lvl1pPr marL="0" indent="0">
              <a:buNone/>
              <a:defRPr sz="3200">
                <a:solidFill>
                  <a:schemeClr val="accent1">
                    <a:lumMod val="50000"/>
                  </a:schemeClr>
                </a:solidFill>
              </a:defRPr>
            </a:lvl1pPr>
          </a:lstStyle>
          <a:p>
            <a:pPr lvl="0"/>
            <a:r>
              <a:rPr lang="en-US" dirty="0"/>
              <a:t>Presenter, Job Title</a:t>
            </a:r>
          </a:p>
        </p:txBody>
      </p:sp>
    </p:spTree>
    <p:extLst>
      <p:ext uri="{BB962C8B-B14F-4D97-AF65-F5344CB8AC3E}">
        <p14:creationId xmlns:p14="http://schemas.microsoft.com/office/powerpoint/2010/main" val="4269349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9400"/>
            <a:ext cx="10972800" cy="1422400"/>
          </a:xfrm>
        </p:spPr>
        <p:txBody>
          <a:bodyPr>
            <a:normAutofit/>
          </a:bodyPr>
          <a:lstStyle>
            <a:lvl1pPr>
              <a:lnSpc>
                <a:spcPts val="4267"/>
              </a:lnSpc>
              <a:defRPr sz="4267">
                <a:solidFill>
                  <a:schemeClr val="bg2"/>
                </a:solidFill>
              </a:defRPr>
            </a:lvl1pPr>
          </a:lstStyle>
          <a:p>
            <a:r>
              <a:rPr lang="en-US" dirty="0"/>
              <a:t>Click to edit Master title</a:t>
            </a:r>
          </a:p>
        </p:txBody>
      </p:sp>
      <p:sp>
        <p:nvSpPr>
          <p:cNvPr id="3" name="Content Placeholder 2"/>
          <p:cNvSpPr>
            <a:spLocks noGrp="1"/>
          </p:cNvSpPr>
          <p:nvPr>
            <p:ph idx="1"/>
          </p:nvPr>
        </p:nvSpPr>
        <p:spPr>
          <a:xfrm>
            <a:off x="609600" y="1905000"/>
            <a:ext cx="10972800" cy="3962400"/>
          </a:xfrm>
        </p:spPr>
        <p:txBody>
          <a:bodyPr>
            <a:normAutofit/>
          </a:bodyPr>
          <a:lstStyle>
            <a:lvl1pPr>
              <a:defRPr sz="3200">
                <a:solidFill>
                  <a:schemeClr val="bg1">
                    <a:lumMod val="75000"/>
                    <a:lumOff val="25000"/>
                  </a:schemeClr>
                </a:solidFill>
              </a:defRPr>
            </a:lvl1pPr>
            <a:lvl2pPr>
              <a:defRPr sz="2667">
                <a:solidFill>
                  <a:schemeClr val="bg1">
                    <a:lumMod val="75000"/>
                    <a:lumOff val="25000"/>
                  </a:schemeClr>
                </a:solidFill>
              </a:defRPr>
            </a:lvl2pPr>
            <a:lvl3pPr>
              <a:defRPr sz="2400">
                <a:solidFill>
                  <a:schemeClr val="bg1">
                    <a:lumMod val="75000"/>
                    <a:lumOff val="25000"/>
                  </a:schemeClr>
                </a:solidFill>
              </a:defRPr>
            </a:lvl3pPr>
            <a:lvl4pPr>
              <a:defRPr sz="2133">
                <a:solidFill>
                  <a:schemeClr val="bg1">
                    <a:lumMod val="75000"/>
                    <a:lumOff val="25000"/>
                  </a:schemeClr>
                </a:solidFill>
              </a:defRPr>
            </a:lvl4pPr>
            <a:lvl5pPr>
              <a:defRPr sz="2133">
                <a:solidFill>
                  <a:schemeClr val="bg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4"/>
          </p:nvPr>
        </p:nvSpPr>
        <p:spPr>
          <a:xfrm>
            <a:off x="8737600" y="6070600"/>
            <a:ext cx="2844800" cy="365125"/>
          </a:xfrm>
          <a:prstGeom prst="rect">
            <a:avLst/>
          </a:prstGeom>
        </p:spPr>
        <p:txBody>
          <a:bodyPr/>
          <a:lstStyle>
            <a:lvl1pPr algn="r">
              <a:defRPr>
                <a:solidFill>
                  <a:schemeClr val="bg2"/>
                </a:solidFill>
              </a:defRPr>
            </a:lvl1pPr>
          </a:lstStyle>
          <a:p>
            <a:fld id="{A7EE2453-3BC3-4CDC-BBD4-144194DC3BDD}" type="slidenum">
              <a:rPr lang="en-US" smtClean="0"/>
              <a:pPr/>
              <a:t>‹#›</a:t>
            </a:fld>
            <a:endParaRPr lang="en-US" dirty="0"/>
          </a:p>
        </p:txBody>
      </p:sp>
    </p:spTree>
    <p:extLst>
      <p:ext uri="{BB962C8B-B14F-4D97-AF65-F5344CB8AC3E}">
        <p14:creationId xmlns:p14="http://schemas.microsoft.com/office/powerpoint/2010/main" val="3633314647"/>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10" Type="http://schemas.openxmlformats.org/officeDocument/2006/relationships/image" Target="../media/image7.jpg"/><Relationship Id="rId4" Type="http://schemas.openxmlformats.org/officeDocument/2006/relationships/slideLayout" Target="../slideLayouts/slideLayout11.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247914"/>
            <a:ext cx="10515600" cy="11575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579418"/>
            <a:ext cx="10515600" cy="459754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038600" y="6461729"/>
            <a:ext cx="7315200" cy="190307"/>
          </a:xfrm>
          <a:prstGeom prst="rect">
            <a:avLst/>
          </a:prstGeom>
        </p:spPr>
        <p:txBody>
          <a:bodyPr vert="horz" lIns="91440" tIns="45720" rIns="0" bIns="45720" rtlCol="0" anchor="ctr"/>
          <a:lstStyle>
            <a:lvl1pPr algn="r">
              <a:defRPr sz="900">
                <a:solidFill>
                  <a:schemeClr val="bg2">
                    <a:lumMod val="90000"/>
                  </a:schemeClr>
                </a:solidFill>
              </a:defRPr>
            </a:lvl1pPr>
          </a:lstStyle>
          <a:p>
            <a:r>
              <a:rPr lang="en-US" dirty="0"/>
              <a:t>Office of Legal Affairs / Risk Management / University Police</a:t>
            </a:r>
          </a:p>
        </p:txBody>
      </p:sp>
      <p:sp>
        <p:nvSpPr>
          <p:cNvPr id="6" name="Slide Number Placeholder 5"/>
          <p:cNvSpPr>
            <a:spLocks noGrp="1"/>
          </p:cNvSpPr>
          <p:nvPr>
            <p:ph type="sldNum" sz="quarter" idx="4"/>
          </p:nvPr>
        </p:nvSpPr>
        <p:spPr>
          <a:xfrm>
            <a:off x="11353800" y="6461729"/>
            <a:ext cx="356616" cy="190307"/>
          </a:xfrm>
          <a:prstGeom prst="rect">
            <a:avLst/>
          </a:prstGeom>
        </p:spPr>
        <p:txBody>
          <a:bodyPr vert="horz" lIns="91440" tIns="45720" rIns="91440" bIns="45720" rtlCol="0" anchor="ctr"/>
          <a:lstStyle>
            <a:lvl1pPr algn="r">
              <a:defRPr sz="900">
                <a:solidFill>
                  <a:schemeClr val="bg2">
                    <a:lumMod val="90000"/>
                  </a:schemeClr>
                </a:solidFill>
              </a:defRPr>
            </a:lvl1pPr>
          </a:lstStyle>
          <a:p>
            <a:fld id="{C68DACDF-E1A9-A04C-A5FF-FC2443684BF5}" type="slidenum">
              <a:rPr lang="en-US" smtClean="0"/>
              <a:pPr/>
              <a:t>‹#›</a:t>
            </a:fld>
            <a:endParaRPr lang="en-US" dirty="0"/>
          </a:p>
        </p:txBody>
      </p:sp>
    </p:spTree>
    <p:extLst>
      <p:ext uri="{BB962C8B-B14F-4D97-AF65-F5344CB8AC3E}">
        <p14:creationId xmlns:p14="http://schemas.microsoft.com/office/powerpoint/2010/main" val="2624593944"/>
      </p:ext>
    </p:extLst>
  </p:cSld>
  <p:clrMap bg1="lt1" tx1="dk1" bg2="lt2" tx2="dk2" accent1="accent1" accent2="accent2" accent3="accent3" accent4="accent4" accent5="accent5" accent6="accent6" hlink="hlink" folHlink="folHlink"/>
  <p:sldLayoutIdLst>
    <p:sldLayoutId id="2147483661" r:id="rId1"/>
    <p:sldLayoutId id="2147483671" r:id="rId2"/>
    <p:sldLayoutId id="2147483672" r:id="rId3"/>
    <p:sldLayoutId id="2147483673" r:id="rId4"/>
    <p:sldLayoutId id="2147483662" r:id="rId5"/>
    <p:sldLayoutId id="2147483666" r:id="rId6"/>
    <p:sldLayoutId id="2147483670" r:id="rId7"/>
  </p:sldLayoutIdLst>
  <p:hf sldNum="0"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0" indent="0" algn="l" defTabSz="685800" rtl="0" eaLnBrk="1" latinLnBrk="0" hangingPunct="1">
        <a:lnSpc>
          <a:spcPct val="90000"/>
        </a:lnSpc>
        <a:spcBef>
          <a:spcPts val="750"/>
        </a:spcBef>
        <a:buFont typeface="Arial" panose="020B0604020202020204" pitchFamily="34" charset="0"/>
        <a:buNone/>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177800"/>
            <a:ext cx="10972800" cy="121920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609600" y="1498600"/>
            <a:ext cx="10972800" cy="4368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737600" y="6070600"/>
            <a:ext cx="2844800" cy="365125"/>
          </a:xfrm>
          <a:prstGeom prst="rect">
            <a:avLst/>
          </a:prstGeom>
        </p:spPr>
        <p:txBody>
          <a:bodyPr/>
          <a:lstStyle>
            <a:lvl1pPr algn="r">
              <a:defRPr sz="1600">
                <a:solidFill>
                  <a:schemeClr val="tx2"/>
                </a:solidFill>
                <a:latin typeface="Arial" pitchFamily="34" charset="0"/>
                <a:cs typeface="Arial" pitchFamily="34" charset="0"/>
              </a:defRPr>
            </a:lvl1pPr>
          </a:lstStyle>
          <a:p>
            <a:fld id="{A7EE2453-3BC3-4CDC-BBD4-144194DC3BDD}" type="slidenum">
              <a:rPr lang="en-US" smtClean="0"/>
              <a:pPr/>
              <a:t>‹#›</a:t>
            </a:fld>
            <a:endParaRPr lang="en-US" dirty="0"/>
          </a:p>
        </p:txBody>
      </p:sp>
    </p:spTree>
    <p:extLst>
      <p:ext uri="{BB962C8B-B14F-4D97-AF65-F5344CB8AC3E}">
        <p14:creationId xmlns:p14="http://schemas.microsoft.com/office/powerpoint/2010/main" val="3326698015"/>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Lst>
  <p:hf hdr="0" ftr="0" dt="0"/>
  <p:txStyles>
    <p:titleStyle>
      <a:lvl1pPr algn="l" defTabSz="1219170" rtl="0" eaLnBrk="1" latinLnBrk="0" hangingPunct="1">
        <a:lnSpc>
          <a:spcPts val="4267"/>
        </a:lnSpc>
        <a:spcBef>
          <a:spcPct val="0"/>
        </a:spcBef>
        <a:buNone/>
        <a:defRPr sz="3733" kern="1200">
          <a:solidFill>
            <a:schemeClr val="tx2"/>
          </a:solidFill>
          <a:latin typeface="Arial" pitchFamily="34" charset="0"/>
          <a:ea typeface="+mj-ea"/>
          <a:cs typeface="Arial" pitchFamily="34" charset="0"/>
        </a:defRPr>
      </a:lvl1pPr>
    </p:titleStyle>
    <p:bodyStyle>
      <a:lvl1pPr marL="457189" indent="-457189" algn="l" defTabSz="1219170" rtl="0" eaLnBrk="1" latinLnBrk="0" hangingPunct="1">
        <a:spcBef>
          <a:spcPct val="20000"/>
        </a:spcBef>
        <a:buClr>
          <a:schemeClr val="accent1">
            <a:lumMod val="75000"/>
          </a:schemeClr>
        </a:buClr>
        <a:buFont typeface="Arial" pitchFamily="34" charset="0"/>
        <a:buChar char="•"/>
        <a:defRPr sz="3733" kern="1200">
          <a:solidFill>
            <a:schemeClr val="tx1">
              <a:lumMod val="75000"/>
              <a:lumOff val="25000"/>
            </a:schemeClr>
          </a:solidFill>
          <a:latin typeface="Arial" pitchFamily="34" charset="0"/>
          <a:ea typeface="+mn-ea"/>
          <a:cs typeface="Arial" pitchFamily="34" charset="0"/>
        </a:defRPr>
      </a:lvl1pPr>
      <a:lvl2pPr marL="990575" indent="-380990" algn="l" defTabSz="1219170" rtl="0" eaLnBrk="1" latinLnBrk="0" hangingPunct="1">
        <a:spcBef>
          <a:spcPct val="20000"/>
        </a:spcBef>
        <a:buClr>
          <a:schemeClr val="accent1">
            <a:lumMod val="75000"/>
          </a:schemeClr>
        </a:buClr>
        <a:buFont typeface="Arial" pitchFamily="34" charset="0"/>
        <a:buChar char="–"/>
        <a:defRPr sz="3200" kern="1200">
          <a:solidFill>
            <a:schemeClr val="tx1">
              <a:lumMod val="75000"/>
              <a:lumOff val="25000"/>
            </a:schemeClr>
          </a:solidFill>
          <a:latin typeface="Arial" pitchFamily="34" charset="0"/>
          <a:ea typeface="+mn-ea"/>
          <a:cs typeface="Arial" pitchFamily="34" charset="0"/>
        </a:defRPr>
      </a:lvl2pPr>
      <a:lvl3pPr marL="1523962" indent="-304792" algn="l" defTabSz="1219170" rtl="0" eaLnBrk="1" latinLnBrk="0" hangingPunct="1">
        <a:spcBef>
          <a:spcPct val="20000"/>
        </a:spcBef>
        <a:buClr>
          <a:schemeClr val="accent1">
            <a:lumMod val="75000"/>
          </a:schemeClr>
        </a:buClr>
        <a:buFont typeface="Arial" pitchFamily="34" charset="0"/>
        <a:buChar char="•"/>
        <a:defRPr sz="2667" kern="1200">
          <a:solidFill>
            <a:schemeClr val="tx1">
              <a:lumMod val="75000"/>
              <a:lumOff val="25000"/>
            </a:schemeClr>
          </a:solidFill>
          <a:latin typeface="Arial" pitchFamily="34" charset="0"/>
          <a:ea typeface="+mn-ea"/>
          <a:cs typeface="Arial" pitchFamily="34" charset="0"/>
        </a:defRPr>
      </a:lvl3pPr>
      <a:lvl4pPr marL="2133547" indent="-304792" algn="l" defTabSz="1219170" rtl="0" eaLnBrk="1" latinLnBrk="0" hangingPunct="1">
        <a:spcBef>
          <a:spcPct val="20000"/>
        </a:spcBef>
        <a:buClr>
          <a:schemeClr val="accent1">
            <a:lumMod val="75000"/>
          </a:schemeClr>
        </a:buClr>
        <a:buFont typeface="Arial" pitchFamily="34" charset="0"/>
        <a:buChar char="–"/>
        <a:defRPr sz="2400" kern="1200">
          <a:solidFill>
            <a:schemeClr val="tx1">
              <a:lumMod val="75000"/>
              <a:lumOff val="25000"/>
            </a:schemeClr>
          </a:solidFill>
          <a:latin typeface="Arial" pitchFamily="34" charset="0"/>
          <a:ea typeface="+mn-ea"/>
          <a:cs typeface="Arial" pitchFamily="34" charset="0"/>
        </a:defRPr>
      </a:lvl4pPr>
      <a:lvl5pPr marL="2743131" indent="-304792" algn="l" defTabSz="1219170" rtl="0" eaLnBrk="1" latinLnBrk="0" hangingPunct="1">
        <a:spcBef>
          <a:spcPct val="20000"/>
        </a:spcBef>
        <a:buClr>
          <a:schemeClr val="accent1">
            <a:lumMod val="75000"/>
          </a:schemeClr>
        </a:buClr>
        <a:buFont typeface="Arial" pitchFamily="34" charset="0"/>
        <a:buChar char="»"/>
        <a:defRPr sz="2400" kern="1200">
          <a:solidFill>
            <a:schemeClr val="tx1">
              <a:lumMod val="75000"/>
              <a:lumOff val="25000"/>
            </a:schemeClr>
          </a:solidFill>
          <a:latin typeface="Arial" pitchFamily="34" charset="0"/>
          <a:ea typeface="+mn-ea"/>
          <a:cs typeface="Arial" pitchFamily="34" charset="0"/>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cat.xula.edu/food/tag/grading-learning/" TargetMode="External"/><Relationship Id="rId2" Type="http://schemas.openxmlformats.org/officeDocument/2006/relationships/image" Target="../media/image21.png"/><Relationship Id="rId1" Type="http://schemas.openxmlformats.org/officeDocument/2006/relationships/slideLayout" Target="../slideLayouts/slideLayout6.xml"/><Relationship Id="rId4" Type="http://schemas.openxmlformats.org/officeDocument/2006/relationships/hyperlink" Target="https://creativecommons.org/licenses/by-nc-sa/3.0/"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hyperlink" Target="https://police.utdallas.edu/drone.html" TargetMode="Externa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16.jpe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https://www.freepngimg.com/png/49047-risk-png-file-hd" TargetMode="External"/><Relationship Id="rId2" Type="http://schemas.openxmlformats.org/officeDocument/2006/relationships/image" Target="../media/image19.png"/><Relationship Id="rId1" Type="http://schemas.openxmlformats.org/officeDocument/2006/relationships/slideLayout" Target="../slideLayouts/slideLayout6.xml"/><Relationship Id="rId4" Type="http://schemas.openxmlformats.org/officeDocument/2006/relationships/hyperlink" Target="https://creativecommons.org/licenses/by-nc/3.0/"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736EFA-3EFD-004F-8B20-F1F84EDF1EF2}"/>
              </a:ext>
            </a:extLst>
          </p:cNvPr>
          <p:cNvSpPr>
            <a:spLocks noGrp="1"/>
          </p:cNvSpPr>
          <p:nvPr>
            <p:ph type="ctrTitle"/>
          </p:nvPr>
        </p:nvSpPr>
        <p:spPr>
          <a:xfrm>
            <a:off x="1524000" y="2435192"/>
            <a:ext cx="9144000" cy="2269543"/>
          </a:xfrm>
        </p:spPr>
        <p:txBody>
          <a:bodyPr>
            <a:normAutofit fontScale="90000"/>
          </a:bodyPr>
          <a:lstStyle/>
          <a:p>
            <a:br>
              <a:rPr lang="en-US" dirty="0"/>
            </a:br>
            <a:br>
              <a:rPr lang="en-US" dirty="0"/>
            </a:br>
            <a:br>
              <a:rPr lang="en-US" dirty="0"/>
            </a:br>
            <a:br>
              <a:rPr lang="en-US" dirty="0"/>
            </a:br>
            <a:br>
              <a:rPr lang="en-US" dirty="0"/>
            </a:br>
            <a:br>
              <a:rPr lang="en-US" dirty="0"/>
            </a:br>
            <a:br>
              <a:rPr lang="en-US" dirty="0"/>
            </a:br>
            <a:br>
              <a:rPr lang="en-US" dirty="0"/>
            </a:br>
            <a:br>
              <a:rPr lang="en-US" dirty="0"/>
            </a:br>
            <a:r>
              <a:rPr lang="en-US" dirty="0"/>
              <a:t>Unmanned Aerial Vehicle / Drone Insurance, Liability &amp; Registration </a:t>
            </a:r>
            <a:br>
              <a:rPr lang="en-US" dirty="0"/>
            </a:br>
            <a:endParaRPr lang="en-US" dirty="0"/>
          </a:p>
        </p:txBody>
      </p:sp>
      <p:sp>
        <p:nvSpPr>
          <p:cNvPr id="6" name="Subtitle 5">
            <a:extLst>
              <a:ext uri="{FF2B5EF4-FFF2-40B4-BE49-F238E27FC236}">
                <a16:creationId xmlns:a16="http://schemas.microsoft.com/office/drawing/2014/main" id="{14710CC6-1483-1742-83E6-0BDE83749823}"/>
              </a:ext>
            </a:extLst>
          </p:cNvPr>
          <p:cNvSpPr>
            <a:spLocks noGrp="1"/>
          </p:cNvSpPr>
          <p:nvPr>
            <p:ph type="subTitle" idx="1"/>
          </p:nvPr>
        </p:nvSpPr>
        <p:spPr>
          <a:xfrm>
            <a:off x="1524000" y="4704734"/>
            <a:ext cx="9144000" cy="848167"/>
          </a:xfrm>
        </p:spPr>
        <p:txBody>
          <a:bodyPr>
            <a:normAutofit fontScale="92500" lnSpcReduction="20000"/>
          </a:bodyPr>
          <a:lstStyle/>
          <a:p>
            <a:r>
              <a:rPr lang="en-US" dirty="0"/>
              <a:t>Office of Legal Affairs / Risk Management</a:t>
            </a:r>
          </a:p>
          <a:p>
            <a:r>
              <a:rPr lang="en-US" dirty="0"/>
              <a:t>The University of Texas System Office of Risk Management</a:t>
            </a:r>
          </a:p>
          <a:p>
            <a:r>
              <a:rPr lang="en-US" dirty="0"/>
              <a:t>University Police</a:t>
            </a:r>
          </a:p>
          <a:p>
            <a:endParaRPr lang="en-US" dirty="0"/>
          </a:p>
        </p:txBody>
      </p:sp>
    </p:spTree>
    <p:extLst>
      <p:ext uri="{BB962C8B-B14F-4D97-AF65-F5344CB8AC3E}">
        <p14:creationId xmlns:p14="http://schemas.microsoft.com/office/powerpoint/2010/main" val="36082012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4F34D-4152-4AA6-B771-34A09F4CE9B3}"/>
              </a:ext>
            </a:extLst>
          </p:cNvPr>
          <p:cNvSpPr>
            <a:spLocks noGrp="1"/>
          </p:cNvSpPr>
          <p:nvPr>
            <p:ph type="title"/>
          </p:nvPr>
        </p:nvSpPr>
        <p:spPr/>
        <p:txBody>
          <a:bodyPr>
            <a:normAutofit fontScale="90000"/>
          </a:bodyPr>
          <a:lstStyle/>
          <a:p>
            <a:r>
              <a:rPr lang="en-US" sz="4000" dirty="0"/>
              <a:t>If operated by contractor at request of UT Dallas:</a:t>
            </a:r>
          </a:p>
        </p:txBody>
      </p:sp>
      <p:sp>
        <p:nvSpPr>
          <p:cNvPr id="3" name="Content Placeholder 2">
            <a:extLst>
              <a:ext uri="{FF2B5EF4-FFF2-40B4-BE49-F238E27FC236}">
                <a16:creationId xmlns:a16="http://schemas.microsoft.com/office/drawing/2014/main" id="{4B1A5292-8523-4C9D-8AA6-560E39353B47}"/>
              </a:ext>
            </a:extLst>
          </p:cNvPr>
          <p:cNvSpPr>
            <a:spLocks noGrp="1"/>
          </p:cNvSpPr>
          <p:nvPr>
            <p:ph sz="quarter" idx="13"/>
          </p:nvPr>
        </p:nvSpPr>
        <p:spPr/>
        <p:txBody>
          <a:bodyPr>
            <a:normAutofit/>
          </a:bodyPr>
          <a:lstStyle/>
          <a:p>
            <a:pPr marL="342900" indent="-342900">
              <a:buFont typeface="Arial" panose="020B0604020202020204" pitchFamily="34" charset="0"/>
              <a:buChar char="•"/>
            </a:pPr>
            <a:r>
              <a:rPr lang="en-US" sz="2800" dirty="0"/>
              <a:t>Ensure contract shifts liability for negligent operation to contractor and contains standard provisions regarding insurance and indemnification</a:t>
            </a:r>
          </a:p>
          <a:p>
            <a:pPr marL="342900" indent="-342900">
              <a:buFont typeface="Arial" panose="020B0604020202020204" pitchFamily="34" charset="0"/>
              <a:buChar char="•"/>
            </a:pPr>
            <a:r>
              <a:rPr lang="en-US" sz="2800" dirty="0"/>
              <a:t>Go through Procurement for forms</a:t>
            </a:r>
          </a:p>
        </p:txBody>
      </p:sp>
      <p:pic>
        <p:nvPicPr>
          <p:cNvPr id="5" name="Picture 4">
            <a:extLst>
              <a:ext uri="{FF2B5EF4-FFF2-40B4-BE49-F238E27FC236}">
                <a16:creationId xmlns:a16="http://schemas.microsoft.com/office/drawing/2014/main" id="{1463103D-C167-4BFA-85C3-C95FC481310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456282" y="2713508"/>
            <a:ext cx="3578695" cy="3210418"/>
          </a:xfrm>
          <a:prstGeom prst="rect">
            <a:avLst/>
          </a:prstGeom>
        </p:spPr>
      </p:pic>
      <p:sp>
        <p:nvSpPr>
          <p:cNvPr id="6" name="TextBox 5">
            <a:extLst>
              <a:ext uri="{FF2B5EF4-FFF2-40B4-BE49-F238E27FC236}">
                <a16:creationId xmlns:a16="http://schemas.microsoft.com/office/drawing/2014/main" id="{E8EC0708-D943-4C74-9DF4-3C4D60559DB7}"/>
              </a:ext>
            </a:extLst>
          </p:cNvPr>
          <p:cNvSpPr txBox="1"/>
          <p:nvPr/>
        </p:nvSpPr>
        <p:spPr>
          <a:xfrm>
            <a:off x="6206780" y="6492875"/>
            <a:ext cx="4257675" cy="230832"/>
          </a:xfrm>
          <a:prstGeom prst="rect">
            <a:avLst/>
          </a:prstGeom>
          <a:noFill/>
        </p:spPr>
        <p:txBody>
          <a:bodyPr wrap="square" rtlCol="0">
            <a:spAutoFit/>
          </a:bodyPr>
          <a:lstStyle/>
          <a:p>
            <a:r>
              <a:rPr lang="en-US" sz="900" dirty="0">
                <a:hlinkClick r:id="rId3" tooltip="https://cat.xula.edu/food/tag/grading-learning/"/>
              </a:rPr>
              <a:t>This Photo</a:t>
            </a:r>
            <a:r>
              <a:rPr lang="en-US" sz="900" dirty="0"/>
              <a:t> by Unknown Author is licensed under </a:t>
            </a:r>
            <a:r>
              <a:rPr lang="en-US" sz="900" dirty="0">
                <a:hlinkClick r:id="rId4" tooltip="https://creativecommons.org/licenses/by-nc-sa/3.0/"/>
              </a:rPr>
              <a:t>CC BY-SA-NC</a:t>
            </a:r>
            <a:endParaRPr lang="en-US" sz="900" dirty="0"/>
          </a:p>
        </p:txBody>
      </p:sp>
      <p:sp>
        <p:nvSpPr>
          <p:cNvPr id="4" name="Footer Placeholder 3">
            <a:extLst>
              <a:ext uri="{FF2B5EF4-FFF2-40B4-BE49-F238E27FC236}">
                <a16:creationId xmlns:a16="http://schemas.microsoft.com/office/drawing/2014/main" id="{437A2AF9-17A9-4CF3-91F4-6F2BC5A946C8}"/>
              </a:ext>
            </a:extLst>
          </p:cNvPr>
          <p:cNvSpPr>
            <a:spLocks noGrp="1"/>
          </p:cNvSpPr>
          <p:nvPr>
            <p:ph type="ftr" sz="quarter" idx="11"/>
          </p:nvPr>
        </p:nvSpPr>
        <p:spPr/>
        <p:txBody>
          <a:bodyPr/>
          <a:lstStyle/>
          <a:p>
            <a:r>
              <a:rPr lang="en-US" dirty="0"/>
              <a:t>Office of Legal Affairs / Risk Management / University Police</a:t>
            </a:r>
          </a:p>
        </p:txBody>
      </p:sp>
    </p:spTree>
    <p:extLst>
      <p:ext uri="{BB962C8B-B14F-4D97-AF65-F5344CB8AC3E}">
        <p14:creationId xmlns:p14="http://schemas.microsoft.com/office/powerpoint/2010/main" val="13477309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5EBA6-A702-4165-B547-8E41F06E9E72}"/>
              </a:ext>
            </a:extLst>
          </p:cNvPr>
          <p:cNvSpPr>
            <a:spLocks noGrp="1"/>
          </p:cNvSpPr>
          <p:nvPr>
            <p:ph type="title"/>
          </p:nvPr>
        </p:nvSpPr>
        <p:spPr/>
        <p:txBody>
          <a:bodyPr>
            <a:normAutofit/>
          </a:bodyPr>
          <a:lstStyle/>
          <a:p>
            <a:r>
              <a:rPr lang="en-US" sz="4000" dirty="0"/>
              <a:t>Sec. 107.9 – Duty to report accidents to FAA:</a:t>
            </a:r>
          </a:p>
        </p:txBody>
      </p:sp>
      <p:sp>
        <p:nvSpPr>
          <p:cNvPr id="3" name="Content Placeholder 2">
            <a:extLst>
              <a:ext uri="{FF2B5EF4-FFF2-40B4-BE49-F238E27FC236}">
                <a16:creationId xmlns:a16="http://schemas.microsoft.com/office/drawing/2014/main" id="{4D210667-E9F4-433B-828E-B6BB08E4DB06}"/>
              </a:ext>
            </a:extLst>
          </p:cNvPr>
          <p:cNvSpPr>
            <a:spLocks noGrp="1"/>
          </p:cNvSpPr>
          <p:nvPr>
            <p:ph sz="quarter" idx="13"/>
          </p:nvPr>
        </p:nvSpPr>
        <p:spPr/>
        <p:txBody>
          <a:bodyPr>
            <a:normAutofit/>
          </a:bodyPr>
          <a:lstStyle/>
          <a:p>
            <a:pPr marL="0" indent="0" algn="l" fontAlgn="base">
              <a:buNone/>
            </a:pPr>
            <a:r>
              <a:rPr lang="en-US" sz="2800" b="0" dirty="0">
                <a:solidFill>
                  <a:srgbClr val="000000"/>
                </a:solidFill>
                <a:effectLst/>
              </a:rPr>
              <a:t>Within 10 days – if: </a:t>
            </a:r>
          </a:p>
          <a:p>
            <a:pPr marL="0" indent="0" algn="l" fontAlgn="base">
              <a:buNone/>
            </a:pPr>
            <a:endParaRPr lang="en-US" sz="2800" b="0" dirty="0">
              <a:solidFill>
                <a:srgbClr val="000000"/>
              </a:solidFill>
              <a:effectLst/>
            </a:endParaRPr>
          </a:p>
          <a:p>
            <a:pPr marL="342900" indent="-342900" algn="l" fontAlgn="base">
              <a:buFont typeface="Arial" panose="020B0604020202020204" pitchFamily="34" charset="0"/>
              <a:buChar char="•"/>
            </a:pPr>
            <a:r>
              <a:rPr lang="en-US" sz="2800" b="0" dirty="0">
                <a:solidFill>
                  <a:srgbClr val="000000"/>
                </a:solidFill>
                <a:effectLst/>
              </a:rPr>
              <a:t>(a) Serious injury to any person or any loss of consciousness; or</a:t>
            </a:r>
          </a:p>
          <a:p>
            <a:pPr marL="342900" indent="-342900" algn="l" fontAlgn="base">
              <a:buFont typeface="Arial" panose="020B0604020202020204" pitchFamily="34" charset="0"/>
              <a:buChar char="•"/>
            </a:pPr>
            <a:endParaRPr lang="en-US" sz="2800" b="0" dirty="0">
              <a:solidFill>
                <a:srgbClr val="000000"/>
              </a:solidFill>
              <a:effectLst/>
            </a:endParaRPr>
          </a:p>
          <a:p>
            <a:pPr marL="342900" indent="-342900" algn="l" fontAlgn="base">
              <a:buFont typeface="Arial" panose="020B0604020202020204" pitchFamily="34" charset="0"/>
              <a:buChar char="•"/>
            </a:pPr>
            <a:r>
              <a:rPr lang="en-US" sz="2800" b="0" dirty="0">
                <a:solidFill>
                  <a:srgbClr val="000000"/>
                </a:solidFill>
                <a:effectLst/>
              </a:rPr>
              <a:t>(b) Damage to any property is greater than $500 (other than damage to the UAS)</a:t>
            </a:r>
            <a:endParaRPr lang="en-US" sz="2800" dirty="0"/>
          </a:p>
        </p:txBody>
      </p:sp>
      <p:sp>
        <p:nvSpPr>
          <p:cNvPr id="4" name="Footer Placeholder 3">
            <a:extLst>
              <a:ext uri="{FF2B5EF4-FFF2-40B4-BE49-F238E27FC236}">
                <a16:creationId xmlns:a16="http://schemas.microsoft.com/office/drawing/2014/main" id="{1E9CA085-F671-4521-A612-C07D1629B47D}"/>
              </a:ext>
            </a:extLst>
          </p:cNvPr>
          <p:cNvSpPr>
            <a:spLocks noGrp="1"/>
          </p:cNvSpPr>
          <p:nvPr>
            <p:ph type="ftr" sz="quarter" idx="11"/>
          </p:nvPr>
        </p:nvSpPr>
        <p:spPr/>
        <p:txBody>
          <a:bodyPr/>
          <a:lstStyle/>
          <a:p>
            <a:r>
              <a:rPr lang="en-US" dirty="0"/>
              <a:t>Office of Legal Affairs / Risk Management / University Police</a:t>
            </a:r>
          </a:p>
        </p:txBody>
      </p:sp>
    </p:spTree>
    <p:extLst>
      <p:ext uri="{BB962C8B-B14F-4D97-AF65-F5344CB8AC3E}">
        <p14:creationId xmlns:p14="http://schemas.microsoft.com/office/powerpoint/2010/main" val="9276295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482600"/>
            <a:ext cx="10972800" cy="1320800"/>
          </a:xfrm>
        </p:spPr>
        <p:txBody>
          <a:bodyPr>
            <a:normAutofit fontScale="90000"/>
          </a:bodyPr>
          <a:lstStyle/>
          <a:p>
            <a:r>
              <a:rPr lang="en-US" sz="4000" b="1" dirty="0"/>
              <a:t>UT System Unmanned Aerial Vehicle Insurance Training</a:t>
            </a:r>
            <a:br>
              <a:rPr lang="en-US" sz="3733" b="1" dirty="0"/>
            </a:br>
            <a:endParaRPr lang="en-US" sz="2400" b="1" dirty="0"/>
          </a:p>
        </p:txBody>
      </p:sp>
      <p:sp>
        <p:nvSpPr>
          <p:cNvPr id="3" name="Subtitle 2"/>
          <p:cNvSpPr>
            <a:spLocks noGrp="1"/>
          </p:cNvSpPr>
          <p:nvPr>
            <p:ph type="subTitle" idx="1"/>
          </p:nvPr>
        </p:nvSpPr>
        <p:spPr>
          <a:xfrm>
            <a:off x="914400" y="4241801"/>
            <a:ext cx="10363200" cy="1320800"/>
          </a:xfrm>
        </p:spPr>
        <p:txBody>
          <a:bodyPr/>
          <a:lstStyle/>
          <a:p>
            <a:r>
              <a:rPr lang="en-US" dirty="0"/>
              <a:t>The University of Texas System</a:t>
            </a:r>
          </a:p>
          <a:p>
            <a:r>
              <a:rPr lang="en-US" dirty="0"/>
              <a:t>Date – 05/04/2021</a:t>
            </a:r>
          </a:p>
        </p:txBody>
      </p:sp>
      <p:sp>
        <p:nvSpPr>
          <p:cNvPr id="4" name="Text Placeholder 3"/>
          <p:cNvSpPr>
            <a:spLocks noGrp="1"/>
          </p:cNvSpPr>
          <p:nvPr>
            <p:ph type="body" sz="quarter" idx="10"/>
          </p:nvPr>
        </p:nvSpPr>
        <p:spPr>
          <a:xfrm>
            <a:off x="914400" y="787400"/>
            <a:ext cx="10363200" cy="2133600"/>
          </a:xfrm>
        </p:spPr>
        <p:txBody>
          <a:bodyPr>
            <a:noAutofit/>
          </a:bodyPr>
          <a:lstStyle/>
          <a:p>
            <a:endParaRPr lang="en-US" sz="2133" b="1" dirty="0"/>
          </a:p>
          <a:p>
            <a:endParaRPr lang="en-US" sz="2133" b="1" dirty="0"/>
          </a:p>
          <a:p>
            <a:endParaRPr lang="en-US" sz="2133" b="1" dirty="0"/>
          </a:p>
          <a:p>
            <a:r>
              <a:rPr lang="en-US" sz="2133" b="1" dirty="0"/>
              <a:t>Eric Agnew </a:t>
            </a:r>
            <a:r>
              <a:rPr lang="en-US" sz="2133" dirty="0"/>
              <a:t>– Risk and Insurance Analyst </a:t>
            </a:r>
          </a:p>
          <a:p>
            <a:r>
              <a:rPr lang="en-US" sz="2133" dirty="0"/>
              <a:t>UT System Office of Risk Management</a:t>
            </a:r>
          </a:p>
          <a:p>
            <a:endParaRPr lang="en-US" sz="2133" dirty="0"/>
          </a:p>
          <a:p>
            <a:r>
              <a:rPr lang="en-US" sz="2133" b="1" dirty="0"/>
              <a:t>Annette Rogers </a:t>
            </a:r>
            <a:r>
              <a:rPr lang="en-US" sz="2133" dirty="0"/>
              <a:t>– Risk and Insurance Administrator </a:t>
            </a:r>
          </a:p>
          <a:p>
            <a:r>
              <a:rPr lang="en-US" sz="2133" dirty="0"/>
              <a:t>UT Dallas</a:t>
            </a:r>
          </a:p>
        </p:txBody>
      </p:sp>
      <p:pic>
        <p:nvPicPr>
          <p:cNvPr id="6" name="Picture 5">
            <a:extLst>
              <a:ext uri="{FF2B5EF4-FFF2-40B4-BE49-F238E27FC236}">
                <a16:creationId xmlns:a16="http://schemas.microsoft.com/office/drawing/2014/main" id="{0885DA66-5A53-4021-9870-77C8FB717397}"/>
              </a:ext>
            </a:extLst>
          </p:cNvPr>
          <p:cNvPicPr>
            <a:picLocks noChangeAspect="1"/>
          </p:cNvPicPr>
          <p:nvPr/>
        </p:nvPicPr>
        <p:blipFill>
          <a:blip r:embed="rId2"/>
          <a:stretch>
            <a:fillRect/>
          </a:stretch>
        </p:blipFill>
        <p:spPr>
          <a:xfrm>
            <a:off x="7518402" y="1792052"/>
            <a:ext cx="4368799" cy="3657601"/>
          </a:xfrm>
          <a:prstGeom prst="rect">
            <a:avLst/>
          </a:prstGeom>
        </p:spPr>
      </p:pic>
    </p:spTree>
    <p:extLst>
      <p:ext uri="{BB962C8B-B14F-4D97-AF65-F5344CB8AC3E}">
        <p14:creationId xmlns:p14="http://schemas.microsoft.com/office/powerpoint/2010/main" val="35849358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77800"/>
            <a:ext cx="10972800" cy="1219200"/>
          </a:xfrm>
        </p:spPr>
        <p:txBody>
          <a:bodyPr anchor="t">
            <a:normAutofit/>
          </a:bodyPr>
          <a:lstStyle/>
          <a:p>
            <a:pPr algn="ctr"/>
            <a:r>
              <a:rPr lang="en-US" sz="3600" b="1" dirty="0"/>
              <a:t>UT System UAV Policy Summary</a:t>
            </a:r>
          </a:p>
        </p:txBody>
      </p:sp>
      <p:sp>
        <p:nvSpPr>
          <p:cNvPr id="3" name="Content Placeholder 2"/>
          <p:cNvSpPr>
            <a:spLocks noGrp="1"/>
          </p:cNvSpPr>
          <p:nvPr>
            <p:ph sz="half" idx="1"/>
          </p:nvPr>
        </p:nvSpPr>
        <p:spPr>
          <a:xfrm>
            <a:off x="609599" y="1397000"/>
            <a:ext cx="10613923" cy="4251632"/>
          </a:xfrm>
        </p:spPr>
        <p:txBody>
          <a:bodyPr>
            <a:normAutofit fontScale="92500" lnSpcReduction="20000"/>
          </a:bodyPr>
          <a:lstStyle/>
          <a:p>
            <a:pPr>
              <a:lnSpc>
                <a:spcPct val="90000"/>
              </a:lnSpc>
            </a:pPr>
            <a:r>
              <a:rPr lang="en-US" sz="2600" dirty="0"/>
              <a:t>UAV Policy runs from 8/13 on an annual basis</a:t>
            </a:r>
          </a:p>
          <a:p>
            <a:pPr>
              <a:lnSpc>
                <a:spcPct val="90000"/>
              </a:lnSpc>
            </a:pPr>
            <a:endParaRPr lang="en-US" sz="2600" dirty="0"/>
          </a:p>
          <a:p>
            <a:pPr>
              <a:lnSpc>
                <a:spcPct val="90000"/>
              </a:lnSpc>
            </a:pPr>
            <a:r>
              <a:rPr lang="en-US" sz="2600" dirty="0"/>
              <a:t>Renewal information is typically sent out in mid-June</a:t>
            </a:r>
          </a:p>
          <a:p>
            <a:pPr>
              <a:lnSpc>
                <a:spcPct val="90000"/>
              </a:lnSpc>
            </a:pPr>
            <a:endParaRPr lang="en-US" sz="2600" dirty="0"/>
          </a:p>
          <a:p>
            <a:pPr>
              <a:lnSpc>
                <a:spcPct val="90000"/>
              </a:lnSpc>
            </a:pPr>
            <a:r>
              <a:rPr lang="en-US" sz="2600" dirty="0"/>
              <a:t>7 Institutions plus UT System Participate</a:t>
            </a:r>
          </a:p>
          <a:p>
            <a:pPr marL="0" indent="0">
              <a:lnSpc>
                <a:spcPct val="90000"/>
              </a:lnSpc>
              <a:buNone/>
            </a:pPr>
            <a:endParaRPr lang="en-US" sz="2600" dirty="0"/>
          </a:p>
          <a:p>
            <a:pPr>
              <a:lnSpc>
                <a:spcPct val="90000"/>
              </a:lnSpc>
            </a:pPr>
            <a:r>
              <a:rPr lang="en-US" sz="2600" dirty="0"/>
              <a:t>Currently 20 UAVs are covered under the UT System Policy (Liability)</a:t>
            </a:r>
          </a:p>
          <a:p>
            <a:pPr marL="0" indent="0">
              <a:lnSpc>
                <a:spcPct val="90000"/>
              </a:lnSpc>
              <a:buNone/>
            </a:pPr>
            <a:endParaRPr lang="en-US" sz="2600" dirty="0"/>
          </a:p>
          <a:p>
            <a:pPr>
              <a:lnSpc>
                <a:spcPct val="90000"/>
              </a:lnSpc>
            </a:pPr>
            <a:r>
              <a:rPr lang="en-US" sz="2600" dirty="0"/>
              <a:t>15 Pieces of UAS Equipment are Covered (Physical Damage)</a:t>
            </a:r>
          </a:p>
          <a:p>
            <a:pPr marL="0" indent="0">
              <a:lnSpc>
                <a:spcPct val="90000"/>
              </a:lnSpc>
              <a:buNone/>
            </a:pPr>
            <a:endParaRPr lang="en-US" sz="2600" dirty="0"/>
          </a:p>
          <a:p>
            <a:pPr marL="0" indent="0">
              <a:lnSpc>
                <a:spcPct val="90000"/>
              </a:lnSpc>
              <a:buNone/>
            </a:pPr>
            <a:endParaRPr lang="en-US" sz="2000" dirty="0"/>
          </a:p>
          <a:p>
            <a:pPr marL="0" indent="0">
              <a:lnSpc>
                <a:spcPct val="90000"/>
              </a:lnSpc>
              <a:buNone/>
            </a:pPr>
            <a:r>
              <a:rPr lang="en-US" sz="2000" dirty="0"/>
              <a:t>	</a:t>
            </a:r>
          </a:p>
          <a:p>
            <a:pPr marL="533387" lvl="2" indent="0">
              <a:lnSpc>
                <a:spcPct val="90000"/>
              </a:lnSpc>
              <a:buNone/>
            </a:pPr>
            <a:endParaRPr lang="en-US" sz="2000" dirty="0"/>
          </a:p>
          <a:p>
            <a:pPr>
              <a:lnSpc>
                <a:spcPct val="90000"/>
              </a:lnSpc>
            </a:pPr>
            <a:endParaRPr lang="en-US" sz="2000" dirty="0"/>
          </a:p>
          <a:p>
            <a:pPr marL="0" indent="0">
              <a:lnSpc>
                <a:spcPct val="90000"/>
              </a:lnSpc>
              <a:buNone/>
            </a:pPr>
            <a:endParaRPr lang="en-US" sz="2000" dirty="0"/>
          </a:p>
          <a:p>
            <a:pPr marL="609585" lvl="1" indent="0">
              <a:lnSpc>
                <a:spcPct val="90000"/>
              </a:lnSpc>
              <a:buNone/>
            </a:pPr>
            <a:endParaRPr lang="en-US" sz="2000" dirty="0"/>
          </a:p>
        </p:txBody>
      </p:sp>
      <p:sp>
        <p:nvSpPr>
          <p:cNvPr id="4" name="Slide Number Placeholder 3"/>
          <p:cNvSpPr>
            <a:spLocks noGrp="1"/>
          </p:cNvSpPr>
          <p:nvPr>
            <p:ph type="sldNum" sz="quarter" idx="4"/>
          </p:nvPr>
        </p:nvSpPr>
        <p:spPr>
          <a:xfrm>
            <a:off x="8737600" y="6070600"/>
            <a:ext cx="2844800" cy="365125"/>
          </a:xfrm>
        </p:spPr>
        <p:txBody>
          <a:bodyPr>
            <a:normAutofit/>
          </a:bodyPr>
          <a:lstStyle/>
          <a:p>
            <a:pPr defTabSz="1219170">
              <a:lnSpc>
                <a:spcPct val="90000"/>
              </a:lnSpc>
              <a:spcAft>
                <a:spcPts val="800"/>
              </a:spcAft>
            </a:pPr>
            <a:fld id="{A7EE2453-3BC3-4CDC-BBD4-144194DC3BDD}" type="slidenum">
              <a:rPr lang="en-US">
                <a:solidFill>
                  <a:srgbClr val="1F497D"/>
                </a:solidFill>
              </a:rPr>
              <a:pPr defTabSz="1219170">
                <a:lnSpc>
                  <a:spcPct val="90000"/>
                </a:lnSpc>
                <a:spcAft>
                  <a:spcPts val="800"/>
                </a:spcAft>
              </a:pPr>
              <a:t>13</a:t>
            </a:fld>
            <a:endParaRPr lang="en-US" dirty="0">
              <a:solidFill>
                <a:srgbClr val="1F497D"/>
              </a:solidFill>
            </a:endParaRPr>
          </a:p>
        </p:txBody>
      </p:sp>
    </p:spTree>
    <p:extLst>
      <p:ext uri="{BB962C8B-B14F-4D97-AF65-F5344CB8AC3E}">
        <p14:creationId xmlns:p14="http://schemas.microsoft.com/office/powerpoint/2010/main" val="25145612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77800"/>
            <a:ext cx="10972800" cy="1219200"/>
          </a:xfrm>
        </p:spPr>
        <p:txBody>
          <a:bodyPr anchor="t">
            <a:normAutofit/>
          </a:bodyPr>
          <a:lstStyle/>
          <a:p>
            <a:r>
              <a:rPr lang="en-US" sz="3600" b="1" dirty="0"/>
              <a:t>What types of UAVs are eligible for coverage?</a:t>
            </a:r>
          </a:p>
        </p:txBody>
      </p:sp>
      <p:sp>
        <p:nvSpPr>
          <p:cNvPr id="3" name="Content Placeholder 2"/>
          <p:cNvSpPr>
            <a:spLocks noGrp="1"/>
          </p:cNvSpPr>
          <p:nvPr>
            <p:ph sz="half" idx="1"/>
          </p:nvPr>
        </p:nvSpPr>
        <p:spPr>
          <a:xfrm>
            <a:off x="609600" y="1179871"/>
            <a:ext cx="5384800" cy="4468761"/>
          </a:xfrm>
        </p:spPr>
        <p:txBody>
          <a:bodyPr>
            <a:normAutofit fontScale="92500" lnSpcReduction="20000"/>
          </a:bodyPr>
          <a:lstStyle/>
          <a:p>
            <a:pPr>
              <a:lnSpc>
                <a:spcPct val="90000"/>
              </a:lnSpc>
            </a:pPr>
            <a:r>
              <a:rPr lang="en-US" sz="2600" dirty="0"/>
              <a:t>UT Institution Owned UAVs</a:t>
            </a:r>
          </a:p>
          <a:p>
            <a:pPr marL="0" indent="0">
              <a:lnSpc>
                <a:spcPct val="90000"/>
              </a:lnSpc>
              <a:buNone/>
            </a:pPr>
            <a:endParaRPr lang="en-US" sz="2600" dirty="0"/>
          </a:p>
          <a:p>
            <a:pPr>
              <a:lnSpc>
                <a:spcPct val="90000"/>
              </a:lnSpc>
            </a:pPr>
            <a:r>
              <a:rPr lang="en-US" sz="2600" dirty="0"/>
              <a:t>UAVs that are used for an Institutional Business Purpose, i.e. Research, Geological Topography Work, Aerial Inspections, Security, Search and Rescue, Land Surveying, Marketing and Communications, Mapping.</a:t>
            </a:r>
          </a:p>
          <a:p>
            <a:pPr marL="0" indent="0">
              <a:lnSpc>
                <a:spcPct val="90000"/>
              </a:lnSpc>
              <a:buNone/>
            </a:pPr>
            <a:endParaRPr lang="en-US" sz="2600" dirty="0"/>
          </a:p>
          <a:p>
            <a:pPr>
              <a:lnSpc>
                <a:spcPct val="90000"/>
              </a:lnSpc>
            </a:pPr>
            <a:r>
              <a:rPr lang="en-US" sz="2600" dirty="0"/>
              <a:t>UAVs that are flown by employees who are qualified to fly under Part 107.</a:t>
            </a:r>
          </a:p>
          <a:p>
            <a:pPr marL="0" indent="0">
              <a:lnSpc>
                <a:spcPct val="90000"/>
              </a:lnSpc>
              <a:buNone/>
            </a:pPr>
            <a:endParaRPr lang="en-US" sz="2000" dirty="0"/>
          </a:p>
          <a:p>
            <a:pPr marL="0" indent="0">
              <a:lnSpc>
                <a:spcPct val="90000"/>
              </a:lnSpc>
              <a:buNone/>
            </a:pPr>
            <a:r>
              <a:rPr lang="en-US" sz="2000" dirty="0"/>
              <a:t>	</a:t>
            </a:r>
          </a:p>
          <a:p>
            <a:pPr marL="533387" lvl="2" indent="0">
              <a:lnSpc>
                <a:spcPct val="90000"/>
              </a:lnSpc>
              <a:buNone/>
            </a:pPr>
            <a:endParaRPr lang="en-US" sz="2000" dirty="0"/>
          </a:p>
          <a:p>
            <a:pPr>
              <a:lnSpc>
                <a:spcPct val="90000"/>
              </a:lnSpc>
            </a:pPr>
            <a:endParaRPr lang="en-US" sz="2000" dirty="0"/>
          </a:p>
          <a:p>
            <a:pPr marL="0" indent="0">
              <a:lnSpc>
                <a:spcPct val="90000"/>
              </a:lnSpc>
              <a:buNone/>
            </a:pPr>
            <a:endParaRPr lang="en-US" sz="2000" dirty="0"/>
          </a:p>
          <a:p>
            <a:pPr marL="609585" lvl="1" indent="0">
              <a:lnSpc>
                <a:spcPct val="90000"/>
              </a:lnSpc>
              <a:buNone/>
            </a:pPr>
            <a:endParaRPr lang="en-US" sz="2000" dirty="0"/>
          </a:p>
        </p:txBody>
      </p:sp>
      <p:sp>
        <p:nvSpPr>
          <p:cNvPr id="4" name="Slide Number Placeholder 3"/>
          <p:cNvSpPr>
            <a:spLocks noGrp="1"/>
          </p:cNvSpPr>
          <p:nvPr>
            <p:ph type="sldNum" sz="quarter" idx="4"/>
          </p:nvPr>
        </p:nvSpPr>
        <p:spPr>
          <a:xfrm>
            <a:off x="8737600" y="6070600"/>
            <a:ext cx="2844800" cy="365125"/>
          </a:xfrm>
        </p:spPr>
        <p:txBody>
          <a:bodyPr>
            <a:normAutofit/>
          </a:bodyPr>
          <a:lstStyle/>
          <a:p>
            <a:pPr defTabSz="1219170">
              <a:lnSpc>
                <a:spcPct val="90000"/>
              </a:lnSpc>
              <a:spcAft>
                <a:spcPts val="800"/>
              </a:spcAft>
            </a:pPr>
            <a:fld id="{A7EE2453-3BC3-4CDC-BBD4-144194DC3BDD}" type="slidenum">
              <a:rPr lang="en-US">
                <a:solidFill>
                  <a:srgbClr val="1F497D"/>
                </a:solidFill>
              </a:rPr>
              <a:pPr defTabSz="1219170">
                <a:lnSpc>
                  <a:spcPct val="90000"/>
                </a:lnSpc>
                <a:spcAft>
                  <a:spcPts val="800"/>
                </a:spcAft>
              </a:pPr>
              <a:t>14</a:t>
            </a:fld>
            <a:endParaRPr lang="en-US" dirty="0">
              <a:solidFill>
                <a:srgbClr val="1F497D"/>
              </a:solidFill>
            </a:endParaRPr>
          </a:p>
        </p:txBody>
      </p:sp>
    </p:spTree>
    <p:extLst>
      <p:ext uri="{BB962C8B-B14F-4D97-AF65-F5344CB8AC3E}">
        <p14:creationId xmlns:p14="http://schemas.microsoft.com/office/powerpoint/2010/main" val="14338798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77800"/>
            <a:ext cx="10972800" cy="1219200"/>
          </a:xfrm>
        </p:spPr>
        <p:txBody>
          <a:bodyPr anchor="t">
            <a:normAutofit/>
          </a:bodyPr>
          <a:lstStyle/>
          <a:p>
            <a:r>
              <a:rPr lang="en-US" sz="3600" b="1" dirty="0"/>
              <a:t>What types of UAVs are eligible for coverage? </a:t>
            </a:r>
            <a:r>
              <a:rPr lang="en-US" sz="1800" b="1" dirty="0"/>
              <a:t>(continued)</a:t>
            </a:r>
          </a:p>
        </p:txBody>
      </p:sp>
      <p:sp>
        <p:nvSpPr>
          <p:cNvPr id="3" name="Content Placeholder 2"/>
          <p:cNvSpPr>
            <a:spLocks noGrp="1"/>
          </p:cNvSpPr>
          <p:nvPr>
            <p:ph sz="half" idx="1"/>
          </p:nvPr>
        </p:nvSpPr>
        <p:spPr>
          <a:xfrm>
            <a:off x="609600" y="1396999"/>
            <a:ext cx="5384800" cy="4064001"/>
          </a:xfrm>
        </p:spPr>
        <p:txBody>
          <a:bodyPr>
            <a:normAutofit lnSpcReduction="10000"/>
          </a:bodyPr>
          <a:lstStyle/>
          <a:p>
            <a:pPr>
              <a:lnSpc>
                <a:spcPct val="90000"/>
              </a:lnSpc>
            </a:pPr>
            <a:r>
              <a:rPr lang="en-US" sz="2300" dirty="0"/>
              <a:t>UAVs that do not exceed 55 lbs in weight</a:t>
            </a:r>
          </a:p>
          <a:p>
            <a:pPr marL="0" indent="0">
              <a:lnSpc>
                <a:spcPct val="90000"/>
              </a:lnSpc>
              <a:buNone/>
            </a:pPr>
            <a:endParaRPr lang="en-US" sz="2300" dirty="0"/>
          </a:p>
          <a:p>
            <a:pPr>
              <a:lnSpc>
                <a:spcPct val="90000"/>
              </a:lnSpc>
            </a:pPr>
            <a:r>
              <a:rPr lang="en-US" sz="2300" dirty="0"/>
              <a:t>(Pictured) The world’s largest UAV, Ravin X Autonomous Launch Vehicle (55,000 lbs)</a:t>
            </a:r>
          </a:p>
          <a:p>
            <a:pPr>
              <a:lnSpc>
                <a:spcPct val="90000"/>
              </a:lnSpc>
            </a:pPr>
            <a:endParaRPr lang="en-US" sz="2300" dirty="0"/>
          </a:p>
          <a:p>
            <a:pPr>
              <a:lnSpc>
                <a:spcPct val="90000"/>
              </a:lnSpc>
            </a:pPr>
            <a:r>
              <a:rPr lang="en-US" sz="2300" dirty="0"/>
              <a:t>UAVs that weigh over 55 lbs need to seek exemption under Special Authority</a:t>
            </a:r>
          </a:p>
          <a:p>
            <a:pPr marL="0" indent="0">
              <a:lnSpc>
                <a:spcPct val="90000"/>
              </a:lnSpc>
              <a:buNone/>
            </a:pPr>
            <a:endParaRPr lang="en-US" sz="2000" dirty="0"/>
          </a:p>
          <a:p>
            <a:pPr marL="0" indent="0">
              <a:lnSpc>
                <a:spcPct val="90000"/>
              </a:lnSpc>
              <a:buNone/>
            </a:pPr>
            <a:r>
              <a:rPr lang="en-US" sz="2000" dirty="0"/>
              <a:t>	</a:t>
            </a:r>
          </a:p>
          <a:p>
            <a:pPr marL="533387" lvl="2" indent="0">
              <a:lnSpc>
                <a:spcPct val="90000"/>
              </a:lnSpc>
              <a:buNone/>
            </a:pPr>
            <a:endParaRPr lang="en-US" sz="2000" dirty="0"/>
          </a:p>
          <a:p>
            <a:pPr>
              <a:lnSpc>
                <a:spcPct val="90000"/>
              </a:lnSpc>
            </a:pPr>
            <a:endParaRPr lang="en-US" sz="2000" dirty="0"/>
          </a:p>
          <a:p>
            <a:pPr marL="0" indent="0">
              <a:lnSpc>
                <a:spcPct val="90000"/>
              </a:lnSpc>
              <a:buNone/>
            </a:pPr>
            <a:endParaRPr lang="en-US" sz="2000" dirty="0"/>
          </a:p>
          <a:p>
            <a:pPr marL="609585" lvl="1" indent="0">
              <a:lnSpc>
                <a:spcPct val="90000"/>
              </a:lnSpc>
              <a:buNone/>
            </a:pPr>
            <a:endParaRPr lang="en-US" sz="2000" dirty="0"/>
          </a:p>
        </p:txBody>
      </p:sp>
      <p:sp>
        <p:nvSpPr>
          <p:cNvPr id="4" name="Slide Number Placeholder 3"/>
          <p:cNvSpPr>
            <a:spLocks noGrp="1"/>
          </p:cNvSpPr>
          <p:nvPr>
            <p:ph type="sldNum" sz="quarter" idx="4"/>
          </p:nvPr>
        </p:nvSpPr>
        <p:spPr>
          <a:xfrm>
            <a:off x="8737600" y="6070600"/>
            <a:ext cx="2844800" cy="365125"/>
          </a:xfrm>
        </p:spPr>
        <p:txBody>
          <a:bodyPr>
            <a:normAutofit/>
          </a:bodyPr>
          <a:lstStyle/>
          <a:p>
            <a:pPr defTabSz="1219170">
              <a:lnSpc>
                <a:spcPct val="90000"/>
              </a:lnSpc>
              <a:spcAft>
                <a:spcPts val="800"/>
              </a:spcAft>
            </a:pPr>
            <a:fld id="{A7EE2453-3BC3-4CDC-BBD4-144194DC3BDD}" type="slidenum">
              <a:rPr lang="en-US">
                <a:solidFill>
                  <a:srgbClr val="1F497D"/>
                </a:solidFill>
              </a:rPr>
              <a:pPr defTabSz="1219170">
                <a:lnSpc>
                  <a:spcPct val="90000"/>
                </a:lnSpc>
                <a:spcAft>
                  <a:spcPts val="800"/>
                </a:spcAft>
              </a:pPr>
              <a:t>15</a:t>
            </a:fld>
            <a:endParaRPr lang="en-US" dirty="0">
              <a:solidFill>
                <a:srgbClr val="1F497D"/>
              </a:solidFill>
            </a:endParaRPr>
          </a:p>
        </p:txBody>
      </p:sp>
      <p:pic>
        <p:nvPicPr>
          <p:cNvPr id="6" name="Picture 5">
            <a:extLst>
              <a:ext uri="{FF2B5EF4-FFF2-40B4-BE49-F238E27FC236}">
                <a16:creationId xmlns:a16="http://schemas.microsoft.com/office/drawing/2014/main" id="{123EB11F-22AB-45CB-96A1-A258981F642F}"/>
              </a:ext>
            </a:extLst>
          </p:cNvPr>
          <p:cNvPicPr>
            <a:picLocks noChangeAspect="1"/>
          </p:cNvPicPr>
          <p:nvPr/>
        </p:nvPicPr>
        <p:blipFill>
          <a:blip r:embed="rId3"/>
          <a:stretch>
            <a:fillRect/>
          </a:stretch>
        </p:blipFill>
        <p:spPr>
          <a:xfrm>
            <a:off x="6096000" y="971208"/>
            <a:ext cx="6096000" cy="4692993"/>
          </a:xfrm>
          <a:prstGeom prst="rect">
            <a:avLst/>
          </a:prstGeom>
        </p:spPr>
      </p:pic>
    </p:spTree>
    <p:extLst>
      <p:ext uri="{BB962C8B-B14F-4D97-AF65-F5344CB8AC3E}">
        <p14:creationId xmlns:p14="http://schemas.microsoft.com/office/powerpoint/2010/main" val="16445184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77800"/>
            <a:ext cx="10972800" cy="1219200"/>
          </a:xfrm>
        </p:spPr>
        <p:txBody>
          <a:bodyPr anchor="t">
            <a:norm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sz="3600" b="1" dirty="0">
                <a:solidFill>
                  <a:schemeClr val="tx2"/>
                </a:solidFill>
              </a:rPr>
              <a:t>What Information Do Underwriters Need to Quote Your UAV/Drone? </a:t>
            </a:r>
          </a:p>
        </p:txBody>
      </p:sp>
      <p:sp>
        <p:nvSpPr>
          <p:cNvPr id="3" name="Content Placeholder 2"/>
          <p:cNvSpPr>
            <a:spLocks noGrp="1"/>
          </p:cNvSpPr>
          <p:nvPr>
            <p:ph sz="half" idx="1"/>
          </p:nvPr>
        </p:nvSpPr>
        <p:spPr>
          <a:xfrm>
            <a:off x="609600" y="1397000"/>
            <a:ext cx="10668000" cy="4346073"/>
          </a:xfrm>
        </p:spPr>
        <p:txBody>
          <a:bodyPr>
            <a:norm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457200" indent="-457200">
              <a:lnSpc>
                <a:spcPct val="90000"/>
              </a:lnSpc>
            </a:pPr>
            <a:r>
              <a:rPr lang="en-US" dirty="0"/>
              <a:t>Confirmation that pilots and operations are following the FAA regulations</a:t>
            </a:r>
          </a:p>
          <a:p>
            <a:pPr indent="0">
              <a:lnSpc>
                <a:spcPct val="90000"/>
              </a:lnSpc>
              <a:buNone/>
            </a:pPr>
            <a:endParaRPr lang="en-US" dirty="0"/>
          </a:p>
          <a:p>
            <a:pPr marL="457200" lvl="1" indent="-457200">
              <a:lnSpc>
                <a:spcPct val="90000"/>
              </a:lnSpc>
              <a:buFont typeface="Arial" panose="020B0604020202020204" pitchFamily="34" charset="0"/>
              <a:buChar char="•"/>
            </a:pPr>
            <a:r>
              <a:rPr lang="en-US" dirty="0"/>
              <a:t>UT </a:t>
            </a:r>
            <a:r>
              <a:rPr lang="en-US" b="1" dirty="0"/>
              <a:t>Institution</a:t>
            </a:r>
            <a:r>
              <a:rPr lang="en-US" dirty="0"/>
              <a:t>, </a:t>
            </a:r>
            <a:r>
              <a:rPr lang="en-US" b="1" dirty="0"/>
              <a:t>Department, Contact Name and Phone Number</a:t>
            </a:r>
          </a:p>
          <a:p>
            <a:pPr indent="0">
              <a:lnSpc>
                <a:spcPct val="90000"/>
              </a:lnSpc>
              <a:buNone/>
            </a:pPr>
            <a:endParaRPr lang="en-US" b="1" dirty="0"/>
          </a:p>
          <a:p>
            <a:pPr marL="457200" indent="-457200">
              <a:lnSpc>
                <a:spcPct val="90000"/>
              </a:lnSpc>
            </a:pPr>
            <a:r>
              <a:rPr lang="en-US" b="1" dirty="0"/>
              <a:t>Year, Make and Model </a:t>
            </a:r>
            <a:r>
              <a:rPr lang="en-US" dirty="0"/>
              <a:t>of the UAV and any attached equipment</a:t>
            </a:r>
          </a:p>
          <a:p>
            <a:pPr indent="0">
              <a:lnSpc>
                <a:spcPct val="90000"/>
              </a:lnSpc>
              <a:buNone/>
            </a:pPr>
            <a:endParaRPr lang="en-US" dirty="0"/>
          </a:p>
          <a:p>
            <a:pPr marL="457200" lvl="1" indent="-457200" defTabSz="228600">
              <a:lnSpc>
                <a:spcPct val="90000"/>
              </a:lnSpc>
              <a:buFont typeface="Arial" panose="020B0604020202020204" pitchFamily="34" charset="0"/>
              <a:buChar char="•"/>
            </a:pPr>
            <a:r>
              <a:rPr lang="en-US" b="1" dirty="0"/>
              <a:t>Serial Number</a:t>
            </a:r>
            <a:r>
              <a:rPr lang="en-US" dirty="0"/>
              <a:t> for UAVs and any attached equipment that is to be insured under the policy</a:t>
            </a:r>
          </a:p>
          <a:p>
            <a:pPr marL="0" indent="0">
              <a:lnSpc>
                <a:spcPct val="90000"/>
              </a:lnSpc>
              <a:buNone/>
            </a:pPr>
            <a:endParaRPr lang="en-US" sz="2000" dirty="0"/>
          </a:p>
          <a:p>
            <a:pPr marL="461963" marR="0" lvl="0" indent="-461963" algn="l" defTabSz="914400" rtl="0" eaLnBrk="1" fontAlgn="auto" latinLnBrk="0" hangingPunct="1">
              <a:lnSpc>
                <a:spcPct val="90000"/>
              </a:lnSpc>
              <a:spcBef>
                <a:spcPct val="20000"/>
              </a:spcBef>
              <a:spcAft>
                <a:spcPts val="0"/>
              </a:spcAft>
              <a:buClr>
                <a:srgbClr val="4F81BD">
                  <a:lumMod val="75000"/>
                </a:srgbClr>
              </a:buClr>
              <a:buSzTx/>
              <a:buFont typeface="Arial" pitchFamily="34" charset="0"/>
              <a:buChar char="•"/>
              <a:tabLst/>
              <a:defRPr/>
            </a:pPr>
            <a:r>
              <a:rPr kumimoji="0" lang="en-US" sz="2200" b="0" i="0" u="none" strike="noStrike" kern="1200" cap="none" spc="0" normalizeH="0" baseline="0" noProof="0" dirty="0">
                <a:ln>
                  <a:noFill/>
                </a:ln>
                <a:solidFill>
                  <a:prstClr val="black">
                    <a:lumMod val="75000"/>
                    <a:lumOff val="25000"/>
                  </a:prstClr>
                </a:solidFill>
                <a:effectLst/>
                <a:uLnTx/>
                <a:uFillTx/>
                <a:latin typeface="Arial" pitchFamily="34" charset="0"/>
                <a:ea typeface="+mn-ea"/>
                <a:cs typeface="Arial" pitchFamily="34" charset="0"/>
              </a:rPr>
              <a:t>If no Serial Number is available an Inventory number or some other type of </a:t>
            </a:r>
            <a:r>
              <a:rPr kumimoji="0" lang="en-US" sz="2200" b="1" i="0" u="none" strike="noStrike" kern="1200" cap="none" spc="0" normalizeH="0" baseline="0" noProof="0" dirty="0">
                <a:ln>
                  <a:noFill/>
                </a:ln>
                <a:solidFill>
                  <a:prstClr val="black">
                    <a:lumMod val="75000"/>
                    <a:lumOff val="25000"/>
                  </a:prstClr>
                </a:solidFill>
                <a:effectLst/>
                <a:uLnTx/>
                <a:uFillTx/>
                <a:latin typeface="Arial" pitchFamily="34" charset="0"/>
                <a:ea typeface="+mn-ea"/>
                <a:cs typeface="Arial" pitchFamily="34" charset="0"/>
              </a:rPr>
              <a:t>Identification Number</a:t>
            </a:r>
            <a:r>
              <a:rPr kumimoji="0" lang="en-US" sz="2200" b="0" i="0" u="none" strike="noStrike" kern="1200" cap="none" spc="0" normalizeH="0" baseline="0" noProof="0" dirty="0">
                <a:ln>
                  <a:noFill/>
                </a:ln>
                <a:solidFill>
                  <a:prstClr val="black">
                    <a:lumMod val="75000"/>
                    <a:lumOff val="25000"/>
                  </a:prstClr>
                </a:solidFill>
                <a:effectLst/>
                <a:uLnTx/>
                <a:uFillTx/>
                <a:latin typeface="Arial" pitchFamily="34" charset="0"/>
                <a:ea typeface="+mn-ea"/>
                <a:cs typeface="Arial" pitchFamily="34" charset="0"/>
              </a:rPr>
              <a:t> (may be pictured on the UAV) </a:t>
            </a:r>
          </a:p>
          <a:p>
            <a:pPr marL="609585" lvl="1" indent="0">
              <a:lnSpc>
                <a:spcPct val="90000"/>
              </a:lnSpc>
              <a:buNone/>
            </a:pPr>
            <a:endParaRPr lang="en-US" sz="2000" dirty="0"/>
          </a:p>
        </p:txBody>
      </p:sp>
    </p:spTree>
    <p:extLst>
      <p:ext uri="{BB962C8B-B14F-4D97-AF65-F5344CB8AC3E}">
        <p14:creationId xmlns:p14="http://schemas.microsoft.com/office/powerpoint/2010/main" val="31414044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77800"/>
            <a:ext cx="10972800" cy="1219200"/>
          </a:xfrm>
        </p:spPr>
        <p:txBody>
          <a:bodyPr anchor="t">
            <a:normAutofit/>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sz="3600" b="1" dirty="0">
                <a:solidFill>
                  <a:schemeClr val="tx2"/>
                </a:solidFill>
              </a:rPr>
              <a:t>What Information Do Underwriters Need to Quote Your UAV/Drone? </a:t>
            </a:r>
            <a:r>
              <a:rPr lang="en-US" b="1" dirty="0">
                <a:solidFill>
                  <a:schemeClr val="tx2"/>
                </a:solidFill>
              </a:rPr>
              <a:t>(continued)</a:t>
            </a:r>
          </a:p>
        </p:txBody>
      </p:sp>
      <p:sp>
        <p:nvSpPr>
          <p:cNvPr id="3" name="Content Placeholder 2"/>
          <p:cNvSpPr>
            <a:spLocks noGrp="1"/>
          </p:cNvSpPr>
          <p:nvPr>
            <p:ph sz="half" idx="1"/>
          </p:nvPr>
        </p:nvSpPr>
        <p:spPr>
          <a:xfrm>
            <a:off x="609600" y="798897"/>
            <a:ext cx="10668000" cy="4944177"/>
          </a:xfrm>
        </p:spPr>
        <p:txBody>
          <a:bodyPr>
            <a:normAutofit fontScale="92500" lnSpcReduction="10000"/>
          </a:bodyPr>
          <a:ls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342900">
              <a:lnSpc>
                <a:spcPct val="90000"/>
              </a:lnSpc>
            </a:pPr>
            <a:endParaRPr lang="en-US" sz="2000" dirty="0"/>
          </a:p>
          <a:p>
            <a:pPr indent="0">
              <a:lnSpc>
                <a:spcPct val="90000"/>
              </a:lnSpc>
              <a:buNone/>
            </a:pPr>
            <a:endParaRPr lang="en-US" sz="2800" dirty="0"/>
          </a:p>
          <a:p>
            <a:pPr marL="457200" indent="-457200">
              <a:lnSpc>
                <a:spcPct val="90000"/>
              </a:lnSpc>
            </a:pPr>
            <a:r>
              <a:rPr lang="en-US" sz="2800" dirty="0"/>
              <a:t>The </a:t>
            </a:r>
            <a:r>
              <a:rPr lang="en-US" sz="2800" b="1" dirty="0"/>
              <a:t>Cost New </a:t>
            </a:r>
            <a:r>
              <a:rPr lang="en-US" sz="2800" dirty="0"/>
              <a:t>of the UAV and any attached equipment must be listed separately on the Coverage Request Spreadsheet (each with Serial/ID numbers) and corresponding values</a:t>
            </a:r>
          </a:p>
          <a:p>
            <a:pPr indent="0">
              <a:lnSpc>
                <a:spcPct val="90000"/>
              </a:lnSpc>
              <a:buNone/>
            </a:pPr>
            <a:endParaRPr lang="en-US" sz="2800" dirty="0"/>
          </a:p>
          <a:p>
            <a:pPr marL="342900">
              <a:lnSpc>
                <a:spcPct val="90000"/>
              </a:lnSpc>
            </a:pPr>
            <a:r>
              <a:rPr lang="en-US" sz="2800" dirty="0"/>
              <a:t>The Cost New of the UAV is typically considered the </a:t>
            </a:r>
            <a:r>
              <a:rPr lang="en-US" sz="2800" b="1" dirty="0"/>
              <a:t>Insured Value</a:t>
            </a:r>
            <a:r>
              <a:rPr lang="en-US" sz="2800" dirty="0"/>
              <a:t> of the UAV or the cost to replace the UAV</a:t>
            </a:r>
          </a:p>
          <a:p>
            <a:pPr indent="0">
              <a:lnSpc>
                <a:spcPct val="90000"/>
              </a:lnSpc>
              <a:buNone/>
            </a:pPr>
            <a:endParaRPr lang="en-US" sz="2800" dirty="0"/>
          </a:p>
          <a:p>
            <a:pPr marL="339725" indent="-339725">
              <a:lnSpc>
                <a:spcPct val="90000"/>
              </a:lnSpc>
            </a:pPr>
            <a:r>
              <a:rPr lang="en-US" sz="2800" dirty="0"/>
              <a:t>Description of Item if not self explanatory and what the UAV will be used for, i.e. research, aerial inspections, security, search and rescue, land surveying</a:t>
            </a:r>
          </a:p>
          <a:p>
            <a:pPr marL="0" indent="0">
              <a:lnSpc>
                <a:spcPct val="90000"/>
              </a:lnSpc>
              <a:buNone/>
            </a:pPr>
            <a:r>
              <a:rPr lang="en-US" sz="2800" dirty="0"/>
              <a:t>	</a:t>
            </a:r>
          </a:p>
          <a:p>
            <a:pPr marL="533387" lvl="2" indent="0">
              <a:lnSpc>
                <a:spcPct val="90000"/>
              </a:lnSpc>
              <a:buNone/>
            </a:pPr>
            <a:endParaRPr lang="en-US" sz="2000" dirty="0"/>
          </a:p>
          <a:p>
            <a:pPr>
              <a:lnSpc>
                <a:spcPct val="90000"/>
              </a:lnSpc>
            </a:pPr>
            <a:endParaRPr lang="en-US" sz="2000" dirty="0"/>
          </a:p>
          <a:p>
            <a:pPr marL="0" indent="0">
              <a:lnSpc>
                <a:spcPct val="90000"/>
              </a:lnSpc>
              <a:buNone/>
            </a:pPr>
            <a:endParaRPr lang="en-US" sz="2000" dirty="0"/>
          </a:p>
          <a:p>
            <a:pPr marL="609585" lvl="1" indent="0">
              <a:lnSpc>
                <a:spcPct val="90000"/>
              </a:lnSpc>
              <a:buNone/>
            </a:pPr>
            <a:endParaRPr lang="en-US" sz="2000" dirty="0"/>
          </a:p>
        </p:txBody>
      </p:sp>
    </p:spTree>
    <p:extLst>
      <p:ext uri="{BB962C8B-B14F-4D97-AF65-F5344CB8AC3E}">
        <p14:creationId xmlns:p14="http://schemas.microsoft.com/office/powerpoint/2010/main" val="29502045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77800"/>
            <a:ext cx="10972800" cy="1219200"/>
          </a:xfrm>
        </p:spPr>
        <p:txBody>
          <a:bodyPr anchor="t">
            <a:normAutofit/>
          </a:bodyPr>
          <a:lstStyle/>
          <a:p>
            <a:r>
              <a:rPr lang="en-US" sz="3600" b="1" dirty="0"/>
              <a:t>Who qualifies as a pilot under the policy? </a:t>
            </a:r>
          </a:p>
        </p:txBody>
      </p:sp>
      <p:sp>
        <p:nvSpPr>
          <p:cNvPr id="3" name="Content Placeholder 2"/>
          <p:cNvSpPr>
            <a:spLocks noGrp="1"/>
          </p:cNvSpPr>
          <p:nvPr>
            <p:ph sz="half" idx="1"/>
          </p:nvPr>
        </p:nvSpPr>
        <p:spPr>
          <a:xfrm>
            <a:off x="609600" y="1600202"/>
            <a:ext cx="5384800" cy="4267199"/>
          </a:xfrm>
        </p:spPr>
        <p:txBody>
          <a:bodyPr>
            <a:normAutofit/>
          </a:bodyPr>
          <a:lstStyle/>
          <a:p>
            <a:pPr marL="0" indent="0">
              <a:lnSpc>
                <a:spcPct val="90000"/>
              </a:lnSpc>
              <a:buNone/>
            </a:pPr>
            <a:r>
              <a:rPr lang="en-US" sz="2400" dirty="0"/>
              <a:t>Must be:</a:t>
            </a:r>
          </a:p>
          <a:p>
            <a:pPr>
              <a:lnSpc>
                <a:spcPct val="90000"/>
              </a:lnSpc>
            </a:pPr>
            <a:r>
              <a:rPr lang="en-US" sz="2400" dirty="0"/>
              <a:t>Approved by the Named Insured</a:t>
            </a:r>
          </a:p>
          <a:p>
            <a:pPr>
              <a:lnSpc>
                <a:spcPct val="90000"/>
              </a:lnSpc>
            </a:pPr>
            <a:r>
              <a:rPr lang="en-US" sz="2400" dirty="0"/>
              <a:t>Be appropriately Licensed for the flight being conducted</a:t>
            </a:r>
          </a:p>
          <a:p>
            <a:pPr marL="0" indent="0">
              <a:lnSpc>
                <a:spcPct val="90000"/>
              </a:lnSpc>
              <a:buNone/>
            </a:pPr>
            <a:endParaRPr lang="en-US" sz="2400" dirty="0"/>
          </a:p>
          <a:p>
            <a:pPr marL="0" indent="0">
              <a:lnSpc>
                <a:spcPct val="90000"/>
              </a:lnSpc>
              <a:buNone/>
            </a:pPr>
            <a:r>
              <a:rPr lang="en-US" sz="2400" dirty="0"/>
              <a:t>The pilot needs to know the rules in the area (country) where the drone is being flown. </a:t>
            </a:r>
          </a:p>
          <a:p>
            <a:pPr marL="0" indent="0">
              <a:lnSpc>
                <a:spcPct val="90000"/>
              </a:lnSpc>
              <a:buNone/>
            </a:pPr>
            <a:r>
              <a:rPr lang="en-US" sz="2400" dirty="0"/>
              <a:t>	</a:t>
            </a:r>
          </a:p>
          <a:p>
            <a:pPr marL="533387" lvl="2" indent="0">
              <a:lnSpc>
                <a:spcPct val="90000"/>
              </a:lnSpc>
              <a:buNone/>
            </a:pPr>
            <a:endParaRPr lang="en-US" sz="2000" dirty="0"/>
          </a:p>
          <a:p>
            <a:pPr>
              <a:lnSpc>
                <a:spcPct val="90000"/>
              </a:lnSpc>
            </a:pPr>
            <a:endParaRPr lang="en-US" sz="2000" dirty="0"/>
          </a:p>
          <a:p>
            <a:pPr marL="0" indent="0">
              <a:lnSpc>
                <a:spcPct val="90000"/>
              </a:lnSpc>
              <a:buNone/>
            </a:pPr>
            <a:endParaRPr lang="en-US" sz="2000" dirty="0"/>
          </a:p>
          <a:p>
            <a:pPr marL="609585" lvl="1" indent="0">
              <a:lnSpc>
                <a:spcPct val="90000"/>
              </a:lnSpc>
              <a:buNone/>
            </a:pPr>
            <a:endParaRPr lang="en-US" sz="2000" dirty="0"/>
          </a:p>
        </p:txBody>
      </p:sp>
      <p:sp>
        <p:nvSpPr>
          <p:cNvPr id="4" name="Slide Number Placeholder 3"/>
          <p:cNvSpPr>
            <a:spLocks noGrp="1"/>
          </p:cNvSpPr>
          <p:nvPr>
            <p:ph type="sldNum" sz="quarter" idx="4"/>
          </p:nvPr>
        </p:nvSpPr>
        <p:spPr>
          <a:xfrm>
            <a:off x="8737600" y="6070600"/>
            <a:ext cx="2844800" cy="365125"/>
          </a:xfrm>
        </p:spPr>
        <p:txBody>
          <a:bodyPr>
            <a:normAutofit/>
          </a:bodyPr>
          <a:lstStyle/>
          <a:p>
            <a:pPr defTabSz="1219170">
              <a:lnSpc>
                <a:spcPct val="90000"/>
              </a:lnSpc>
              <a:spcAft>
                <a:spcPts val="800"/>
              </a:spcAft>
            </a:pPr>
            <a:fld id="{A7EE2453-3BC3-4CDC-BBD4-144194DC3BDD}" type="slidenum">
              <a:rPr lang="en-US">
                <a:solidFill>
                  <a:srgbClr val="1F497D"/>
                </a:solidFill>
              </a:rPr>
              <a:pPr defTabSz="1219170">
                <a:lnSpc>
                  <a:spcPct val="90000"/>
                </a:lnSpc>
                <a:spcAft>
                  <a:spcPts val="800"/>
                </a:spcAft>
              </a:pPr>
              <a:t>18</a:t>
            </a:fld>
            <a:endParaRPr lang="en-US" dirty="0">
              <a:solidFill>
                <a:srgbClr val="1F497D"/>
              </a:solidFill>
            </a:endParaRPr>
          </a:p>
        </p:txBody>
      </p:sp>
      <p:pic>
        <p:nvPicPr>
          <p:cNvPr id="6" name="Picture 5">
            <a:extLst>
              <a:ext uri="{FF2B5EF4-FFF2-40B4-BE49-F238E27FC236}">
                <a16:creationId xmlns:a16="http://schemas.microsoft.com/office/drawing/2014/main" id="{9BBF91BF-5FD9-4067-9B8E-6459FE06AAB7}"/>
              </a:ext>
            </a:extLst>
          </p:cNvPr>
          <p:cNvPicPr>
            <a:picLocks noChangeAspect="1"/>
          </p:cNvPicPr>
          <p:nvPr/>
        </p:nvPicPr>
        <p:blipFill>
          <a:blip r:embed="rId2"/>
          <a:stretch>
            <a:fillRect/>
          </a:stretch>
        </p:blipFill>
        <p:spPr>
          <a:xfrm>
            <a:off x="6303434" y="1600202"/>
            <a:ext cx="5278967" cy="3314700"/>
          </a:xfrm>
          <a:prstGeom prst="rect">
            <a:avLst/>
          </a:prstGeom>
        </p:spPr>
      </p:pic>
    </p:spTree>
    <p:extLst>
      <p:ext uri="{BB962C8B-B14F-4D97-AF65-F5344CB8AC3E}">
        <p14:creationId xmlns:p14="http://schemas.microsoft.com/office/powerpoint/2010/main" val="29309043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77800"/>
            <a:ext cx="10972800" cy="1219200"/>
          </a:xfrm>
        </p:spPr>
        <p:txBody>
          <a:bodyPr anchor="t">
            <a:normAutofit/>
          </a:bodyPr>
          <a:lstStyle/>
          <a:p>
            <a:pPr algn="ctr"/>
            <a:r>
              <a:rPr lang="en-US" sz="3600" b="1" dirty="0"/>
              <a:t>Liability Coverage  </a:t>
            </a:r>
          </a:p>
        </p:txBody>
      </p:sp>
      <p:sp>
        <p:nvSpPr>
          <p:cNvPr id="3" name="Content Placeholder 2"/>
          <p:cNvSpPr>
            <a:spLocks noGrp="1"/>
          </p:cNvSpPr>
          <p:nvPr>
            <p:ph sz="half" idx="1"/>
          </p:nvPr>
        </p:nvSpPr>
        <p:spPr>
          <a:xfrm>
            <a:off x="609600" y="1092201"/>
            <a:ext cx="10668000" cy="4775200"/>
          </a:xfrm>
        </p:spPr>
        <p:txBody>
          <a:bodyPr>
            <a:normAutofit lnSpcReduction="10000"/>
          </a:bodyPr>
          <a:lstStyle/>
          <a:p>
            <a:pPr>
              <a:lnSpc>
                <a:spcPct val="90000"/>
              </a:lnSpc>
            </a:pPr>
            <a:r>
              <a:rPr lang="en-US" sz="2133" dirty="0"/>
              <a:t>Sums that the insured becomes legally obligated to pay as damages </a:t>
            </a:r>
            <a:r>
              <a:rPr lang="en-US" sz="2133" b="1" i="1" dirty="0"/>
              <a:t>because of bodily injury</a:t>
            </a:r>
            <a:r>
              <a:rPr lang="en-US" sz="2133" dirty="0"/>
              <a:t> or </a:t>
            </a:r>
            <a:r>
              <a:rPr lang="en-US" sz="2133" b="1" i="1" dirty="0"/>
              <a:t>property damage</a:t>
            </a:r>
          </a:p>
          <a:p>
            <a:pPr marL="0" indent="0">
              <a:lnSpc>
                <a:spcPct val="90000"/>
              </a:lnSpc>
              <a:buNone/>
            </a:pPr>
            <a:endParaRPr lang="en-US" sz="2133" b="1" i="1" dirty="0"/>
          </a:p>
          <a:p>
            <a:pPr>
              <a:lnSpc>
                <a:spcPct val="90000"/>
              </a:lnSpc>
            </a:pPr>
            <a:r>
              <a:rPr lang="en-US" sz="2133" dirty="0"/>
              <a:t>Each Occurrence Limit of $1,000,000; Medical Payments: $5,000 (each occurrence)</a:t>
            </a:r>
          </a:p>
          <a:p>
            <a:pPr marL="0" indent="0">
              <a:lnSpc>
                <a:spcPct val="90000"/>
              </a:lnSpc>
              <a:buNone/>
            </a:pPr>
            <a:endParaRPr lang="en-US" sz="2133" dirty="0"/>
          </a:p>
          <a:p>
            <a:pPr>
              <a:lnSpc>
                <a:spcPct val="90000"/>
              </a:lnSpc>
            </a:pPr>
            <a:r>
              <a:rPr lang="en-US" sz="2133" dirty="0"/>
              <a:t>Incidents that </a:t>
            </a:r>
            <a:r>
              <a:rPr lang="en-US" sz="2133" b="1" dirty="0"/>
              <a:t>occur</a:t>
            </a:r>
            <a:r>
              <a:rPr lang="en-US" sz="2133" dirty="0"/>
              <a:t> during the policy period in the </a:t>
            </a:r>
            <a:r>
              <a:rPr lang="en-US" sz="2133" b="1" i="1" dirty="0"/>
              <a:t>coverage territory (Worldwide)</a:t>
            </a:r>
          </a:p>
          <a:p>
            <a:pPr marL="0" indent="0">
              <a:lnSpc>
                <a:spcPct val="90000"/>
              </a:lnSpc>
              <a:buNone/>
            </a:pPr>
            <a:endParaRPr lang="en-US" sz="2133" dirty="0"/>
          </a:p>
          <a:p>
            <a:pPr>
              <a:lnSpc>
                <a:spcPct val="90000"/>
              </a:lnSpc>
            </a:pPr>
            <a:r>
              <a:rPr lang="en-US" sz="2133" dirty="0"/>
              <a:t>Arising out of ownership, maintenance, or use of a scheduled aircraft</a:t>
            </a:r>
          </a:p>
          <a:p>
            <a:pPr marL="0" indent="0">
              <a:lnSpc>
                <a:spcPct val="90000"/>
              </a:lnSpc>
              <a:buNone/>
            </a:pPr>
            <a:endParaRPr lang="en-US" sz="2133" dirty="0"/>
          </a:p>
          <a:p>
            <a:pPr>
              <a:lnSpc>
                <a:spcPct val="90000"/>
              </a:lnSpc>
            </a:pPr>
            <a:r>
              <a:rPr lang="en-US" sz="2133" dirty="0"/>
              <a:t>The insurance carrier’s duty to defend ends when limits of the policy are exhausted</a:t>
            </a:r>
          </a:p>
          <a:p>
            <a:pPr marL="0" indent="0" algn="ctr">
              <a:lnSpc>
                <a:spcPct val="90000"/>
              </a:lnSpc>
              <a:buNone/>
            </a:pPr>
            <a:endParaRPr lang="en-US" sz="2133" dirty="0"/>
          </a:p>
          <a:p>
            <a:pPr>
              <a:lnSpc>
                <a:spcPct val="90000"/>
              </a:lnSpc>
            </a:pPr>
            <a:endParaRPr lang="en-US" sz="2000" dirty="0"/>
          </a:p>
          <a:p>
            <a:pPr marL="0" indent="0">
              <a:lnSpc>
                <a:spcPct val="90000"/>
              </a:lnSpc>
              <a:buNone/>
            </a:pPr>
            <a:r>
              <a:rPr lang="en-US" sz="2000" dirty="0"/>
              <a:t>	</a:t>
            </a:r>
          </a:p>
          <a:p>
            <a:pPr marL="533387" lvl="2" indent="0">
              <a:lnSpc>
                <a:spcPct val="90000"/>
              </a:lnSpc>
              <a:buNone/>
            </a:pPr>
            <a:endParaRPr lang="en-US" sz="2000" dirty="0"/>
          </a:p>
          <a:p>
            <a:pPr>
              <a:lnSpc>
                <a:spcPct val="90000"/>
              </a:lnSpc>
            </a:pPr>
            <a:endParaRPr lang="en-US" sz="2000" dirty="0"/>
          </a:p>
          <a:p>
            <a:pPr marL="0" indent="0">
              <a:lnSpc>
                <a:spcPct val="90000"/>
              </a:lnSpc>
              <a:buNone/>
            </a:pPr>
            <a:endParaRPr lang="en-US" sz="2000" dirty="0"/>
          </a:p>
          <a:p>
            <a:pPr marL="609585" lvl="1" indent="0">
              <a:lnSpc>
                <a:spcPct val="90000"/>
              </a:lnSpc>
              <a:buNone/>
            </a:pPr>
            <a:endParaRPr lang="en-US" sz="2000" dirty="0"/>
          </a:p>
        </p:txBody>
      </p:sp>
      <p:sp>
        <p:nvSpPr>
          <p:cNvPr id="4" name="Slide Number Placeholder 3"/>
          <p:cNvSpPr>
            <a:spLocks noGrp="1"/>
          </p:cNvSpPr>
          <p:nvPr>
            <p:ph type="sldNum" sz="quarter" idx="4"/>
          </p:nvPr>
        </p:nvSpPr>
        <p:spPr>
          <a:xfrm>
            <a:off x="8737600" y="6070600"/>
            <a:ext cx="2844800" cy="365125"/>
          </a:xfrm>
        </p:spPr>
        <p:txBody>
          <a:bodyPr>
            <a:normAutofit/>
          </a:bodyPr>
          <a:lstStyle/>
          <a:p>
            <a:pPr defTabSz="1219170">
              <a:lnSpc>
                <a:spcPct val="90000"/>
              </a:lnSpc>
              <a:spcAft>
                <a:spcPts val="800"/>
              </a:spcAft>
            </a:pPr>
            <a:fld id="{A7EE2453-3BC3-4CDC-BBD4-144194DC3BDD}" type="slidenum">
              <a:rPr lang="en-US">
                <a:solidFill>
                  <a:srgbClr val="1F497D"/>
                </a:solidFill>
              </a:rPr>
              <a:pPr defTabSz="1219170">
                <a:lnSpc>
                  <a:spcPct val="90000"/>
                </a:lnSpc>
                <a:spcAft>
                  <a:spcPts val="800"/>
                </a:spcAft>
              </a:pPr>
              <a:t>19</a:t>
            </a:fld>
            <a:endParaRPr lang="en-US" dirty="0">
              <a:solidFill>
                <a:srgbClr val="1F497D"/>
              </a:solidFill>
            </a:endParaRPr>
          </a:p>
        </p:txBody>
      </p:sp>
    </p:spTree>
    <p:extLst>
      <p:ext uri="{BB962C8B-B14F-4D97-AF65-F5344CB8AC3E}">
        <p14:creationId xmlns:p14="http://schemas.microsoft.com/office/powerpoint/2010/main" val="32619483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Introduction</a:t>
            </a:r>
          </a:p>
        </p:txBody>
      </p:sp>
      <p:sp>
        <p:nvSpPr>
          <p:cNvPr id="3" name="Footer Placeholder 2"/>
          <p:cNvSpPr>
            <a:spLocks noGrp="1"/>
          </p:cNvSpPr>
          <p:nvPr>
            <p:ph type="ftr" sz="quarter" idx="11"/>
          </p:nvPr>
        </p:nvSpPr>
        <p:spPr/>
        <p:txBody>
          <a:bodyPr/>
          <a:lstStyle/>
          <a:p>
            <a:r>
              <a:rPr lang="en-US" dirty="0"/>
              <a:t>Office of Legal Affairs / Risk Management / University Police</a:t>
            </a:r>
          </a:p>
        </p:txBody>
      </p:sp>
      <p:sp>
        <p:nvSpPr>
          <p:cNvPr id="5" name="Content Placeholder 4"/>
          <p:cNvSpPr>
            <a:spLocks noGrp="1"/>
          </p:cNvSpPr>
          <p:nvPr>
            <p:ph sz="quarter" idx="13"/>
          </p:nvPr>
        </p:nvSpPr>
        <p:spPr>
          <a:xfrm>
            <a:off x="838200" y="1845424"/>
            <a:ext cx="10515600" cy="2610198"/>
          </a:xfrm>
        </p:spPr>
        <p:txBody>
          <a:bodyPr>
            <a:normAutofit/>
          </a:bodyPr>
          <a:lstStyle/>
          <a:p>
            <a:r>
              <a:rPr lang="en-US" dirty="0"/>
              <a:t>Jenny Henry:				Office of Legal Affairs</a:t>
            </a:r>
          </a:p>
          <a:p>
            <a:r>
              <a:rPr lang="en-US" dirty="0"/>
              <a:t>Chief Zach:					University Police</a:t>
            </a:r>
          </a:p>
          <a:p>
            <a:r>
              <a:rPr lang="en-US" dirty="0"/>
              <a:t>Eric Agnew:				UT System Office of Risk Management</a:t>
            </a:r>
          </a:p>
          <a:p>
            <a:r>
              <a:rPr lang="en-US" dirty="0"/>
              <a:t>Annette Rogers:				UTD Risk Management</a:t>
            </a:r>
          </a:p>
          <a:p>
            <a:r>
              <a:rPr lang="en-US" dirty="0"/>
              <a:t>	</a:t>
            </a:r>
          </a:p>
          <a:p>
            <a:r>
              <a:rPr lang="en-US" dirty="0"/>
              <a:t>		</a:t>
            </a:r>
          </a:p>
        </p:txBody>
      </p:sp>
    </p:spTree>
    <p:extLst>
      <p:ext uri="{BB962C8B-B14F-4D97-AF65-F5344CB8AC3E}">
        <p14:creationId xmlns:p14="http://schemas.microsoft.com/office/powerpoint/2010/main" val="32172828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77800"/>
            <a:ext cx="10972800" cy="1219200"/>
          </a:xfrm>
        </p:spPr>
        <p:txBody>
          <a:bodyPr anchor="t">
            <a:normAutofit/>
          </a:bodyPr>
          <a:lstStyle/>
          <a:p>
            <a:pPr algn="ctr"/>
            <a:r>
              <a:rPr lang="en-US" b="1" dirty="0"/>
              <a:t>Liability Coverage Exclusions</a:t>
            </a:r>
          </a:p>
        </p:txBody>
      </p:sp>
      <p:sp>
        <p:nvSpPr>
          <p:cNvPr id="3" name="Content Placeholder 2"/>
          <p:cNvSpPr>
            <a:spLocks noGrp="1"/>
          </p:cNvSpPr>
          <p:nvPr>
            <p:ph sz="half" idx="1"/>
          </p:nvPr>
        </p:nvSpPr>
        <p:spPr>
          <a:xfrm>
            <a:off x="609600" y="1092201"/>
            <a:ext cx="10668000" cy="4775200"/>
          </a:xfrm>
        </p:spPr>
        <p:txBody>
          <a:bodyPr>
            <a:normAutofit fontScale="92500" lnSpcReduction="10000"/>
          </a:bodyPr>
          <a:lstStyle/>
          <a:p>
            <a:pPr marL="0" indent="0" algn="ctr">
              <a:lnSpc>
                <a:spcPct val="90000"/>
              </a:lnSpc>
              <a:buNone/>
            </a:pPr>
            <a:endParaRPr lang="en-US" sz="2133" b="1" dirty="0"/>
          </a:p>
          <a:p>
            <a:pPr>
              <a:lnSpc>
                <a:spcPct val="90000"/>
              </a:lnSpc>
            </a:pPr>
            <a:r>
              <a:rPr lang="en-US" sz="2267" dirty="0"/>
              <a:t>Expected or Intended Injury </a:t>
            </a:r>
          </a:p>
          <a:p>
            <a:pPr marL="0" indent="0">
              <a:lnSpc>
                <a:spcPct val="90000"/>
              </a:lnSpc>
              <a:buNone/>
            </a:pPr>
            <a:endParaRPr lang="en-US" sz="2267" dirty="0"/>
          </a:p>
          <a:p>
            <a:pPr>
              <a:lnSpc>
                <a:spcPct val="90000"/>
              </a:lnSpc>
            </a:pPr>
            <a:r>
              <a:rPr lang="en-US" sz="2267" dirty="0"/>
              <a:t>Workers Compensation and Similar Laws (Employer’s Liability)</a:t>
            </a:r>
          </a:p>
          <a:p>
            <a:pPr marL="0" indent="0">
              <a:lnSpc>
                <a:spcPct val="90000"/>
              </a:lnSpc>
              <a:buNone/>
            </a:pPr>
            <a:endParaRPr lang="en-US" sz="2267" dirty="0"/>
          </a:p>
          <a:p>
            <a:pPr>
              <a:lnSpc>
                <a:spcPct val="90000"/>
              </a:lnSpc>
            </a:pPr>
            <a:r>
              <a:rPr lang="en-US" sz="2267" dirty="0"/>
              <a:t>Damage to Property owned, occupied, rented or used by the insured or in the care, custody, or control of the insured</a:t>
            </a:r>
          </a:p>
          <a:p>
            <a:pPr>
              <a:lnSpc>
                <a:spcPct val="90000"/>
              </a:lnSpc>
            </a:pPr>
            <a:endParaRPr lang="en-US" sz="2267" dirty="0"/>
          </a:p>
          <a:p>
            <a:pPr>
              <a:lnSpc>
                <a:spcPct val="90000"/>
              </a:lnSpc>
            </a:pPr>
            <a:r>
              <a:rPr lang="en-US" sz="2267" dirty="0"/>
              <a:t>The policy does not include cost for search and rescue operations</a:t>
            </a:r>
          </a:p>
          <a:p>
            <a:pPr marL="0" indent="0">
              <a:lnSpc>
                <a:spcPct val="90000"/>
              </a:lnSpc>
              <a:buNone/>
            </a:pPr>
            <a:endParaRPr lang="en-US" sz="2267" dirty="0"/>
          </a:p>
          <a:p>
            <a:pPr>
              <a:lnSpc>
                <a:spcPct val="90000"/>
              </a:lnSpc>
            </a:pPr>
            <a:r>
              <a:rPr lang="en-US" sz="2267" dirty="0"/>
              <a:t>Asbestos, Noise, Pollution and Contamination, Nuclear Risks, Munitions</a:t>
            </a:r>
          </a:p>
          <a:p>
            <a:pPr marL="0" indent="0" algn="ctr">
              <a:lnSpc>
                <a:spcPct val="90000"/>
              </a:lnSpc>
              <a:buNone/>
            </a:pPr>
            <a:endParaRPr lang="en-US" sz="2133" dirty="0"/>
          </a:p>
          <a:p>
            <a:pPr>
              <a:lnSpc>
                <a:spcPct val="90000"/>
              </a:lnSpc>
            </a:pPr>
            <a:endParaRPr lang="en-US" sz="2133" dirty="0"/>
          </a:p>
          <a:p>
            <a:pPr marL="0" indent="0">
              <a:lnSpc>
                <a:spcPct val="90000"/>
              </a:lnSpc>
              <a:buNone/>
            </a:pPr>
            <a:r>
              <a:rPr lang="en-US" sz="2133" dirty="0"/>
              <a:t>	</a:t>
            </a:r>
          </a:p>
          <a:p>
            <a:pPr marL="533387" lvl="2" indent="0">
              <a:lnSpc>
                <a:spcPct val="90000"/>
              </a:lnSpc>
              <a:buNone/>
            </a:pPr>
            <a:endParaRPr lang="en-US" sz="2000" dirty="0"/>
          </a:p>
          <a:p>
            <a:pPr>
              <a:lnSpc>
                <a:spcPct val="90000"/>
              </a:lnSpc>
            </a:pPr>
            <a:endParaRPr lang="en-US" sz="2000" dirty="0"/>
          </a:p>
          <a:p>
            <a:pPr marL="0" indent="0">
              <a:lnSpc>
                <a:spcPct val="90000"/>
              </a:lnSpc>
              <a:buNone/>
            </a:pPr>
            <a:endParaRPr lang="en-US" sz="2000" dirty="0"/>
          </a:p>
          <a:p>
            <a:pPr marL="609585" lvl="1" indent="0">
              <a:lnSpc>
                <a:spcPct val="90000"/>
              </a:lnSpc>
              <a:buNone/>
            </a:pPr>
            <a:endParaRPr lang="en-US" sz="2000" dirty="0"/>
          </a:p>
        </p:txBody>
      </p:sp>
      <p:sp>
        <p:nvSpPr>
          <p:cNvPr id="4" name="Slide Number Placeholder 3"/>
          <p:cNvSpPr>
            <a:spLocks noGrp="1"/>
          </p:cNvSpPr>
          <p:nvPr>
            <p:ph type="sldNum" sz="quarter" idx="4"/>
          </p:nvPr>
        </p:nvSpPr>
        <p:spPr>
          <a:xfrm>
            <a:off x="8737600" y="6070600"/>
            <a:ext cx="2844800" cy="365125"/>
          </a:xfrm>
        </p:spPr>
        <p:txBody>
          <a:bodyPr>
            <a:normAutofit/>
          </a:bodyPr>
          <a:lstStyle/>
          <a:p>
            <a:pPr defTabSz="1219170">
              <a:lnSpc>
                <a:spcPct val="90000"/>
              </a:lnSpc>
              <a:spcAft>
                <a:spcPts val="800"/>
              </a:spcAft>
            </a:pPr>
            <a:fld id="{A7EE2453-3BC3-4CDC-BBD4-144194DC3BDD}" type="slidenum">
              <a:rPr lang="en-US">
                <a:solidFill>
                  <a:srgbClr val="1F497D"/>
                </a:solidFill>
              </a:rPr>
              <a:pPr defTabSz="1219170">
                <a:lnSpc>
                  <a:spcPct val="90000"/>
                </a:lnSpc>
                <a:spcAft>
                  <a:spcPts val="800"/>
                </a:spcAft>
              </a:pPr>
              <a:t>20</a:t>
            </a:fld>
            <a:endParaRPr lang="en-US" dirty="0">
              <a:solidFill>
                <a:srgbClr val="1F497D"/>
              </a:solidFill>
            </a:endParaRPr>
          </a:p>
        </p:txBody>
      </p:sp>
    </p:spTree>
    <p:extLst>
      <p:ext uri="{BB962C8B-B14F-4D97-AF65-F5344CB8AC3E}">
        <p14:creationId xmlns:p14="http://schemas.microsoft.com/office/powerpoint/2010/main" val="7113790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77800"/>
            <a:ext cx="10972800" cy="1219200"/>
          </a:xfrm>
        </p:spPr>
        <p:txBody>
          <a:bodyPr anchor="t">
            <a:normAutofit/>
          </a:bodyPr>
          <a:lstStyle/>
          <a:p>
            <a:pPr algn="ctr"/>
            <a:r>
              <a:rPr lang="en-US" b="1" dirty="0"/>
              <a:t>Physical Damage Coverage </a:t>
            </a:r>
            <a:br>
              <a:rPr lang="en-US" b="1" dirty="0"/>
            </a:br>
            <a:r>
              <a:rPr lang="en-US" b="1" dirty="0"/>
              <a:t> </a:t>
            </a:r>
          </a:p>
        </p:txBody>
      </p:sp>
      <p:sp>
        <p:nvSpPr>
          <p:cNvPr id="3" name="Content Placeholder 2"/>
          <p:cNvSpPr>
            <a:spLocks noGrp="1"/>
          </p:cNvSpPr>
          <p:nvPr>
            <p:ph sz="half" idx="1"/>
          </p:nvPr>
        </p:nvSpPr>
        <p:spPr>
          <a:xfrm>
            <a:off x="132735" y="752168"/>
            <a:ext cx="11813459" cy="5318431"/>
          </a:xfrm>
        </p:spPr>
        <p:txBody>
          <a:bodyPr>
            <a:normAutofit fontScale="25000" lnSpcReduction="20000"/>
          </a:bodyPr>
          <a:lstStyle/>
          <a:p>
            <a:pPr>
              <a:lnSpc>
                <a:spcPct val="90000"/>
              </a:lnSpc>
            </a:pPr>
            <a:endParaRPr lang="en-US" sz="8800" dirty="0"/>
          </a:p>
          <a:p>
            <a:pPr>
              <a:lnSpc>
                <a:spcPct val="90000"/>
              </a:lnSpc>
            </a:pPr>
            <a:r>
              <a:rPr lang="en-US" sz="8800" dirty="0"/>
              <a:t>Physical Damage to the scheduled aircraft sustained anywhere in the </a:t>
            </a:r>
            <a:r>
              <a:rPr lang="en-US" sz="8800" b="1" dirty="0"/>
              <a:t>coverage territory</a:t>
            </a:r>
          </a:p>
          <a:p>
            <a:pPr>
              <a:lnSpc>
                <a:spcPct val="90000"/>
              </a:lnSpc>
            </a:pPr>
            <a:endParaRPr lang="en-US" sz="8800" b="1" dirty="0"/>
          </a:p>
          <a:p>
            <a:pPr>
              <a:lnSpc>
                <a:spcPct val="90000"/>
              </a:lnSpc>
            </a:pPr>
            <a:r>
              <a:rPr lang="en-US" sz="8800" b="1" dirty="0"/>
              <a:t>Scheduled Payloads</a:t>
            </a:r>
            <a:r>
              <a:rPr lang="en-US" sz="8800" dirty="0"/>
              <a:t>, i.e. quality camera equipment, Headwall Photonics GPS, Camera Gimbals</a:t>
            </a:r>
            <a:endParaRPr lang="en-US" sz="8800" b="1" dirty="0"/>
          </a:p>
          <a:p>
            <a:pPr marL="0" indent="0">
              <a:lnSpc>
                <a:spcPct val="90000"/>
              </a:lnSpc>
              <a:buNone/>
            </a:pPr>
            <a:endParaRPr lang="en-US" sz="8800" b="1" dirty="0"/>
          </a:p>
          <a:p>
            <a:pPr>
              <a:lnSpc>
                <a:spcPct val="90000"/>
              </a:lnSpc>
            </a:pPr>
            <a:r>
              <a:rPr lang="en-US" sz="8800" dirty="0"/>
              <a:t>The most insurers will pay for physical damage is the least of the </a:t>
            </a:r>
            <a:r>
              <a:rPr lang="en-US" sz="8800" b="1" dirty="0"/>
              <a:t>cost to repair </a:t>
            </a:r>
            <a:r>
              <a:rPr lang="en-US" sz="8800" dirty="0"/>
              <a:t>the </a:t>
            </a:r>
            <a:r>
              <a:rPr lang="en-US" sz="8800" b="1" dirty="0"/>
              <a:t>physical damage</a:t>
            </a:r>
            <a:r>
              <a:rPr lang="en-US" sz="8800" dirty="0"/>
              <a:t>, the </a:t>
            </a:r>
            <a:r>
              <a:rPr lang="en-US" sz="8800" b="1" dirty="0"/>
              <a:t>insured value </a:t>
            </a:r>
            <a:r>
              <a:rPr lang="en-US" sz="8800" dirty="0"/>
              <a:t>of the </a:t>
            </a:r>
            <a:r>
              <a:rPr lang="en-US" sz="8800" b="1" dirty="0"/>
              <a:t>scheduled aircraft </a:t>
            </a:r>
            <a:r>
              <a:rPr lang="en-US" sz="8800" dirty="0"/>
              <a:t>or the actual cost to replace the scheduled aircraft with an aircraft of the same make and type </a:t>
            </a:r>
          </a:p>
          <a:p>
            <a:pPr marL="0" indent="0">
              <a:lnSpc>
                <a:spcPct val="90000"/>
              </a:lnSpc>
              <a:buNone/>
            </a:pPr>
            <a:endParaRPr lang="en-US" sz="8800" dirty="0"/>
          </a:p>
          <a:p>
            <a:pPr>
              <a:lnSpc>
                <a:spcPct val="90000"/>
              </a:lnSpc>
            </a:pPr>
            <a:r>
              <a:rPr lang="en-US" sz="8800" b="1" dirty="0"/>
              <a:t>Theft or robbery </a:t>
            </a:r>
            <a:r>
              <a:rPr lang="en-US" sz="8800" dirty="0"/>
              <a:t>(no deductible)</a:t>
            </a:r>
          </a:p>
          <a:p>
            <a:pPr>
              <a:lnSpc>
                <a:spcPct val="90000"/>
              </a:lnSpc>
            </a:pPr>
            <a:endParaRPr lang="en-US" sz="8800" b="1" dirty="0"/>
          </a:p>
          <a:p>
            <a:pPr>
              <a:lnSpc>
                <a:spcPct val="90000"/>
              </a:lnSpc>
            </a:pPr>
            <a:r>
              <a:rPr lang="en-US" sz="8800" b="1" dirty="0"/>
              <a:t>Loss by Lightning </a:t>
            </a:r>
            <a:r>
              <a:rPr lang="en-US" sz="8800" dirty="0"/>
              <a:t>(no deductible)</a:t>
            </a:r>
          </a:p>
          <a:p>
            <a:pPr marL="0" indent="0">
              <a:lnSpc>
                <a:spcPct val="90000"/>
              </a:lnSpc>
              <a:buNone/>
            </a:pPr>
            <a:endParaRPr lang="en-US" sz="8800" dirty="0"/>
          </a:p>
          <a:p>
            <a:pPr>
              <a:lnSpc>
                <a:spcPct val="90000"/>
              </a:lnSpc>
            </a:pPr>
            <a:r>
              <a:rPr lang="en-US" sz="8800" b="1" dirty="0"/>
              <a:t>Fire or explosion</a:t>
            </a:r>
            <a:r>
              <a:rPr lang="en-US" sz="8800" dirty="0"/>
              <a:t>, while not in motion (no deductible)</a:t>
            </a:r>
          </a:p>
          <a:p>
            <a:pPr marL="0" indent="0" algn="ctr">
              <a:lnSpc>
                <a:spcPct val="90000"/>
              </a:lnSpc>
              <a:buNone/>
            </a:pPr>
            <a:endParaRPr lang="en-US" sz="8800" b="1" dirty="0"/>
          </a:p>
          <a:p>
            <a:pPr marL="0" indent="0" algn="ctr">
              <a:lnSpc>
                <a:spcPct val="90000"/>
              </a:lnSpc>
              <a:buNone/>
            </a:pPr>
            <a:endParaRPr lang="en-US" sz="3800" dirty="0"/>
          </a:p>
          <a:p>
            <a:pPr marL="0" indent="0">
              <a:lnSpc>
                <a:spcPct val="90000"/>
              </a:lnSpc>
              <a:buNone/>
            </a:pPr>
            <a:r>
              <a:rPr lang="en-US" sz="3800" dirty="0"/>
              <a:t>	</a:t>
            </a:r>
          </a:p>
          <a:p>
            <a:pPr marL="533387" lvl="2" indent="0">
              <a:lnSpc>
                <a:spcPct val="90000"/>
              </a:lnSpc>
              <a:buNone/>
            </a:pPr>
            <a:endParaRPr lang="en-US" sz="2000" dirty="0"/>
          </a:p>
          <a:p>
            <a:pPr>
              <a:lnSpc>
                <a:spcPct val="90000"/>
              </a:lnSpc>
            </a:pPr>
            <a:endParaRPr lang="en-US" sz="2000" dirty="0"/>
          </a:p>
          <a:p>
            <a:pPr marL="0" indent="0">
              <a:lnSpc>
                <a:spcPct val="90000"/>
              </a:lnSpc>
              <a:buNone/>
            </a:pPr>
            <a:endParaRPr lang="en-US" sz="2000" dirty="0"/>
          </a:p>
          <a:p>
            <a:pPr marL="609585" lvl="1" indent="0">
              <a:lnSpc>
                <a:spcPct val="90000"/>
              </a:lnSpc>
              <a:buNone/>
            </a:pPr>
            <a:endParaRPr lang="en-US" sz="2000" dirty="0"/>
          </a:p>
        </p:txBody>
      </p:sp>
      <p:sp>
        <p:nvSpPr>
          <p:cNvPr id="4" name="Slide Number Placeholder 3"/>
          <p:cNvSpPr>
            <a:spLocks noGrp="1"/>
          </p:cNvSpPr>
          <p:nvPr>
            <p:ph type="sldNum" sz="quarter" idx="4"/>
          </p:nvPr>
        </p:nvSpPr>
        <p:spPr>
          <a:xfrm>
            <a:off x="8737600" y="6070600"/>
            <a:ext cx="2844800" cy="365125"/>
          </a:xfrm>
        </p:spPr>
        <p:txBody>
          <a:bodyPr>
            <a:normAutofit/>
          </a:bodyPr>
          <a:lstStyle/>
          <a:p>
            <a:pPr defTabSz="1219170">
              <a:lnSpc>
                <a:spcPct val="90000"/>
              </a:lnSpc>
              <a:spcAft>
                <a:spcPts val="800"/>
              </a:spcAft>
            </a:pPr>
            <a:fld id="{A7EE2453-3BC3-4CDC-BBD4-144194DC3BDD}" type="slidenum">
              <a:rPr lang="en-US">
                <a:solidFill>
                  <a:srgbClr val="1F497D"/>
                </a:solidFill>
              </a:rPr>
              <a:pPr defTabSz="1219170">
                <a:lnSpc>
                  <a:spcPct val="90000"/>
                </a:lnSpc>
                <a:spcAft>
                  <a:spcPts val="800"/>
                </a:spcAft>
              </a:pPr>
              <a:t>21</a:t>
            </a:fld>
            <a:endParaRPr lang="en-US" dirty="0">
              <a:solidFill>
                <a:srgbClr val="1F497D"/>
              </a:solidFill>
            </a:endParaRPr>
          </a:p>
        </p:txBody>
      </p:sp>
    </p:spTree>
    <p:extLst>
      <p:ext uri="{BB962C8B-B14F-4D97-AF65-F5344CB8AC3E}">
        <p14:creationId xmlns:p14="http://schemas.microsoft.com/office/powerpoint/2010/main" val="29103376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77800"/>
            <a:ext cx="10972800" cy="1219200"/>
          </a:xfrm>
        </p:spPr>
        <p:txBody>
          <a:bodyPr anchor="t">
            <a:normAutofit/>
          </a:bodyPr>
          <a:lstStyle/>
          <a:p>
            <a:pPr algn="ctr"/>
            <a:r>
              <a:rPr lang="en-US" b="1" dirty="0"/>
              <a:t>Physical Damage Coverage Exclusions </a:t>
            </a:r>
          </a:p>
        </p:txBody>
      </p:sp>
      <p:sp>
        <p:nvSpPr>
          <p:cNvPr id="3" name="Content Placeholder 2"/>
          <p:cNvSpPr>
            <a:spLocks noGrp="1"/>
          </p:cNvSpPr>
          <p:nvPr>
            <p:ph sz="half" idx="1"/>
          </p:nvPr>
        </p:nvSpPr>
        <p:spPr>
          <a:xfrm>
            <a:off x="609600" y="1396999"/>
            <a:ext cx="10668000" cy="4470401"/>
          </a:xfrm>
        </p:spPr>
        <p:txBody>
          <a:bodyPr>
            <a:normAutofit fontScale="92500" lnSpcReduction="20000"/>
          </a:bodyPr>
          <a:lstStyle/>
          <a:p>
            <a:pPr>
              <a:lnSpc>
                <a:spcPct val="90000"/>
              </a:lnSpc>
            </a:pPr>
            <a:r>
              <a:rPr lang="en-US" sz="2400" dirty="0"/>
              <a:t>Loss of use</a:t>
            </a:r>
          </a:p>
          <a:p>
            <a:pPr marL="0" indent="0">
              <a:lnSpc>
                <a:spcPct val="90000"/>
              </a:lnSpc>
              <a:buNone/>
            </a:pPr>
            <a:endParaRPr lang="en-US" sz="2400" dirty="0"/>
          </a:p>
          <a:p>
            <a:pPr>
              <a:lnSpc>
                <a:spcPct val="90000"/>
              </a:lnSpc>
            </a:pPr>
            <a:r>
              <a:rPr lang="en-US" sz="2400" dirty="0"/>
              <a:t>Any residual decrease in value after repairs are completed (Diminution in value) </a:t>
            </a:r>
          </a:p>
          <a:p>
            <a:pPr marL="0" indent="0">
              <a:lnSpc>
                <a:spcPct val="90000"/>
              </a:lnSpc>
              <a:buNone/>
            </a:pPr>
            <a:endParaRPr lang="en-US" sz="2400" dirty="0"/>
          </a:p>
          <a:p>
            <a:pPr>
              <a:lnSpc>
                <a:spcPct val="90000"/>
              </a:lnSpc>
            </a:pPr>
            <a:r>
              <a:rPr lang="en-US" sz="2400" dirty="0"/>
              <a:t>Damage confined to wear and tear, freezing, depletion, rust, corrosion, erosion, or any other form of gradual deterioration</a:t>
            </a:r>
          </a:p>
          <a:p>
            <a:pPr marL="0" indent="0">
              <a:lnSpc>
                <a:spcPct val="90000"/>
              </a:lnSpc>
              <a:buNone/>
            </a:pPr>
            <a:endParaRPr lang="en-US" sz="2400" dirty="0"/>
          </a:p>
          <a:p>
            <a:pPr>
              <a:lnSpc>
                <a:spcPct val="90000"/>
              </a:lnSpc>
            </a:pPr>
            <a:r>
              <a:rPr lang="en-US" sz="2400" dirty="0"/>
              <a:t>Mechanical Breakdown</a:t>
            </a:r>
          </a:p>
          <a:p>
            <a:pPr>
              <a:lnSpc>
                <a:spcPct val="90000"/>
              </a:lnSpc>
            </a:pPr>
            <a:endParaRPr lang="en-US" sz="2400" dirty="0"/>
          </a:p>
          <a:p>
            <a:pPr>
              <a:lnSpc>
                <a:spcPct val="90000"/>
              </a:lnSpc>
            </a:pPr>
            <a:r>
              <a:rPr lang="en-US" sz="2400" dirty="0"/>
              <a:t>Total Loss Payout (one time per policy period) </a:t>
            </a:r>
          </a:p>
          <a:p>
            <a:pPr marL="0" indent="0">
              <a:lnSpc>
                <a:spcPct val="90000"/>
              </a:lnSpc>
              <a:buNone/>
            </a:pPr>
            <a:endParaRPr lang="en-US" sz="2400" dirty="0"/>
          </a:p>
          <a:p>
            <a:pPr marL="0" indent="0">
              <a:lnSpc>
                <a:spcPct val="90000"/>
              </a:lnSpc>
              <a:buNone/>
            </a:pPr>
            <a:endParaRPr lang="en-US" sz="2400" dirty="0"/>
          </a:p>
          <a:p>
            <a:pPr marL="0" indent="0" algn="ctr">
              <a:lnSpc>
                <a:spcPct val="90000"/>
              </a:lnSpc>
              <a:buNone/>
            </a:pPr>
            <a:endParaRPr lang="en-US" sz="2400" dirty="0"/>
          </a:p>
          <a:p>
            <a:pPr marL="0" indent="0">
              <a:lnSpc>
                <a:spcPct val="90000"/>
              </a:lnSpc>
              <a:buNone/>
            </a:pPr>
            <a:r>
              <a:rPr lang="en-US" sz="2400" dirty="0"/>
              <a:t>	</a:t>
            </a:r>
          </a:p>
          <a:p>
            <a:pPr marL="533387" lvl="2" indent="0">
              <a:lnSpc>
                <a:spcPct val="90000"/>
              </a:lnSpc>
              <a:buNone/>
            </a:pPr>
            <a:endParaRPr lang="en-US" sz="2000" dirty="0"/>
          </a:p>
          <a:p>
            <a:pPr>
              <a:lnSpc>
                <a:spcPct val="90000"/>
              </a:lnSpc>
            </a:pPr>
            <a:endParaRPr lang="en-US" sz="2000" dirty="0"/>
          </a:p>
          <a:p>
            <a:pPr marL="0" indent="0">
              <a:lnSpc>
                <a:spcPct val="90000"/>
              </a:lnSpc>
              <a:buNone/>
            </a:pPr>
            <a:endParaRPr lang="en-US" sz="2000" dirty="0"/>
          </a:p>
          <a:p>
            <a:pPr marL="609585" lvl="1" indent="0">
              <a:lnSpc>
                <a:spcPct val="90000"/>
              </a:lnSpc>
              <a:buNone/>
            </a:pPr>
            <a:endParaRPr lang="en-US" sz="2000" dirty="0"/>
          </a:p>
        </p:txBody>
      </p:sp>
      <p:sp>
        <p:nvSpPr>
          <p:cNvPr id="4" name="Slide Number Placeholder 3"/>
          <p:cNvSpPr>
            <a:spLocks noGrp="1"/>
          </p:cNvSpPr>
          <p:nvPr>
            <p:ph type="sldNum" sz="quarter" idx="4"/>
          </p:nvPr>
        </p:nvSpPr>
        <p:spPr>
          <a:xfrm>
            <a:off x="8737600" y="6070600"/>
            <a:ext cx="2844800" cy="365125"/>
          </a:xfrm>
        </p:spPr>
        <p:txBody>
          <a:bodyPr>
            <a:normAutofit/>
          </a:bodyPr>
          <a:lstStyle/>
          <a:p>
            <a:pPr defTabSz="1219170">
              <a:lnSpc>
                <a:spcPct val="90000"/>
              </a:lnSpc>
              <a:spcAft>
                <a:spcPts val="800"/>
              </a:spcAft>
            </a:pPr>
            <a:fld id="{A7EE2453-3BC3-4CDC-BBD4-144194DC3BDD}" type="slidenum">
              <a:rPr lang="en-US">
                <a:solidFill>
                  <a:srgbClr val="1F497D"/>
                </a:solidFill>
              </a:rPr>
              <a:pPr defTabSz="1219170">
                <a:lnSpc>
                  <a:spcPct val="90000"/>
                </a:lnSpc>
                <a:spcAft>
                  <a:spcPts val="800"/>
                </a:spcAft>
              </a:pPr>
              <a:t>22</a:t>
            </a:fld>
            <a:endParaRPr lang="en-US" dirty="0">
              <a:solidFill>
                <a:srgbClr val="1F497D"/>
              </a:solidFill>
            </a:endParaRPr>
          </a:p>
        </p:txBody>
      </p:sp>
    </p:spTree>
    <p:extLst>
      <p:ext uri="{BB962C8B-B14F-4D97-AF65-F5344CB8AC3E}">
        <p14:creationId xmlns:p14="http://schemas.microsoft.com/office/powerpoint/2010/main" val="32758215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77800"/>
            <a:ext cx="10972800" cy="1219200"/>
          </a:xfrm>
        </p:spPr>
        <p:txBody>
          <a:bodyPr anchor="t">
            <a:normAutofit/>
          </a:bodyPr>
          <a:lstStyle/>
          <a:p>
            <a:pPr algn="ctr"/>
            <a:r>
              <a:rPr lang="en-US" b="1" dirty="0"/>
              <a:t>Physical Damage Additional Duties</a:t>
            </a:r>
          </a:p>
        </p:txBody>
      </p:sp>
      <p:sp>
        <p:nvSpPr>
          <p:cNvPr id="3" name="Content Placeholder 2"/>
          <p:cNvSpPr>
            <a:spLocks noGrp="1"/>
          </p:cNvSpPr>
          <p:nvPr>
            <p:ph sz="half" idx="1"/>
          </p:nvPr>
        </p:nvSpPr>
        <p:spPr>
          <a:xfrm>
            <a:off x="609600" y="1106129"/>
            <a:ext cx="10668000" cy="4761271"/>
          </a:xfrm>
        </p:spPr>
        <p:txBody>
          <a:bodyPr>
            <a:normAutofit fontScale="40000" lnSpcReduction="20000"/>
          </a:bodyPr>
          <a:lstStyle/>
          <a:p>
            <a:pPr>
              <a:lnSpc>
                <a:spcPct val="90000"/>
              </a:lnSpc>
            </a:pPr>
            <a:r>
              <a:rPr lang="en-US" sz="6000" dirty="0"/>
              <a:t>Protect damaged property</a:t>
            </a:r>
          </a:p>
          <a:p>
            <a:pPr marL="0" indent="0">
              <a:lnSpc>
                <a:spcPct val="90000"/>
              </a:lnSpc>
              <a:buNone/>
            </a:pPr>
            <a:endParaRPr lang="en-US" sz="6000" dirty="0"/>
          </a:p>
          <a:p>
            <a:pPr>
              <a:lnSpc>
                <a:spcPct val="90000"/>
              </a:lnSpc>
            </a:pPr>
            <a:r>
              <a:rPr lang="en-US" sz="6000" dirty="0"/>
              <a:t>File a claim within 91 Days after a physical damage occurrence</a:t>
            </a:r>
          </a:p>
          <a:p>
            <a:pPr marL="0" indent="0">
              <a:lnSpc>
                <a:spcPct val="90000"/>
              </a:lnSpc>
              <a:buNone/>
            </a:pPr>
            <a:endParaRPr lang="en-US" sz="6000" dirty="0"/>
          </a:p>
          <a:p>
            <a:pPr>
              <a:lnSpc>
                <a:spcPct val="90000"/>
              </a:lnSpc>
            </a:pPr>
            <a:r>
              <a:rPr lang="en-US" sz="6000" dirty="0"/>
              <a:t>Transfer any salvage to insurance carrier</a:t>
            </a:r>
          </a:p>
          <a:p>
            <a:pPr marL="0" indent="0">
              <a:lnSpc>
                <a:spcPct val="90000"/>
              </a:lnSpc>
              <a:buNone/>
            </a:pPr>
            <a:endParaRPr lang="en-US" sz="6000" dirty="0"/>
          </a:p>
          <a:p>
            <a:pPr>
              <a:lnSpc>
                <a:spcPct val="90000"/>
              </a:lnSpc>
            </a:pPr>
            <a:r>
              <a:rPr lang="en-US" sz="6000" dirty="0"/>
              <a:t>Salvage becomes the property of the carrier. No abandonment without carrier consent</a:t>
            </a:r>
          </a:p>
          <a:p>
            <a:pPr marL="0" indent="0">
              <a:lnSpc>
                <a:spcPct val="90000"/>
              </a:lnSpc>
              <a:buNone/>
            </a:pPr>
            <a:endParaRPr lang="en-US" sz="6000" dirty="0"/>
          </a:p>
          <a:p>
            <a:pPr>
              <a:lnSpc>
                <a:spcPct val="90000"/>
              </a:lnSpc>
            </a:pPr>
            <a:r>
              <a:rPr lang="en-US" sz="6000" dirty="0"/>
              <a:t>Any modifications that increase the value of a scheduled drone during the policy period must be reported to the carrier </a:t>
            </a:r>
          </a:p>
          <a:p>
            <a:pPr marL="0" indent="0">
              <a:lnSpc>
                <a:spcPct val="90000"/>
              </a:lnSpc>
              <a:buNone/>
            </a:pPr>
            <a:endParaRPr lang="en-US" sz="3100" dirty="0"/>
          </a:p>
          <a:p>
            <a:pPr marL="0" indent="0">
              <a:lnSpc>
                <a:spcPct val="90000"/>
              </a:lnSpc>
              <a:buNone/>
            </a:pPr>
            <a:endParaRPr lang="en-US" sz="2400" dirty="0"/>
          </a:p>
          <a:p>
            <a:pPr marL="0" indent="0">
              <a:lnSpc>
                <a:spcPct val="90000"/>
              </a:lnSpc>
              <a:buNone/>
            </a:pPr>
            <a:endParaRPr lang="en-US" sz="2400" dirty="0"/>
          </a:p>
          <a:p>
            <a:pPr marL="0" indent="0" algn="ctr">
              <a:lnSpc>
                <a:spcPct val="90000"/>
              </a:lnSpc>
              <a:buNone/>
            </a:pPr>
            <a:endParaRPr lang="en-US" sz="2400" dirty="0"/>
          </a:p>
          <a:p>
            <a:pPr marL="0" indent="0">
              <a:lnSpc>
                <a:spcPct val="90000"/>
              </a:lnSpc>
              <a:buNone/>
            </a:pPr>
            <a:r>
              <a:rPr lang="en-US" sz="2400" dirty="0"/>
              <a:t>	</a:t>
            </a:r>
          </a:p>
          <a:p>
            <a:pPr marL="533387" lvl="2" indent="0">
              <a:lnSpc>
                <a:spcPct val="90000"/>
              </a:lnSpc>
              <a:buNone/>
            </a:pPr>
            <a:endParaRPr lang="en-US" sz="2000" dirty="0"/>
          </a:p>
          <a:p>
            <a:pPr>
              <a:lnSpc>
                <a:spcPct val="90000"/>
              </a:lnSpc>
            </a:pPr>
            <a:endParaRPr lang="en-US" sz="2000" dirty="0"/>
          </a:p>
          <a:p>
            <a:pPr marL="0" indent="0">
              <a:lnSpc>
                <a:spcPct val="90000"/>
              </a:lnSpc>
              <a:buNone/>
            </a:pPr>
            <a:endParaRPr lang="en-US" sz="2000" dirty="0"/>
          </a:p>
          <a:p>
            <a:pPr marL="609585" lvl="1" indent="0">
              <a:lnSpc>
                <a:spcPct val="90000"/>
              </a:lnSpc>
              <a:buNone/>
            </a:pPr>
            <a:endParaRPr lang="en-US" sz="2000" dirty="0"/>
          </a:p>
        </p:txBody>
      </p:sp>
      <p:sp>
        <p:nvSpPr>
          <p:cNvPr id="4" name="Slide Number Placeholder 3"/>
          <p:cNvSpPr>
            <a:spLocks noGrp="1"/>
          </p:cNvSpPr>
          <p:nvPr>
            <p:ph type="sldNum" sz="quarter" idx="4"/>
          </p:nvPr>
        </p:nvSpPr>
        <p:spPr>
          <a:xfrm>
            <a:off x="8737600" y="6070600"/>
            <a:ext cx="2844800" cy="365125"/>
          </a:xfrm>
        </p:spPr>
        <p:txBody>
          <a:bodyPr>
            <a:normAutofit/>
          </a:bodyPr>
          <a:lstStyle/>
          <a:p>
            <a:pPr defTabSz="1219170">
              <a:lnSpc>
                <a:spcPct val="90000"/>
              </a:lnSpc>
              <a:spcAft>
                <a:spcPts val="800"/>
              </a:spcAft>
            </a:pPr>
            <a:fld id="{A7EE2453-3BC3-4CDC-BBD4-144194DC3BDD}" type="slidenum">
              <a:rPr lang="en-US">
                <a:solidFill>
                  <a:srgbClr val="1F497D"/>
                </a:solidFill>
              </a:rPr>
              <a:pPr defTabSz="1219170">
                <a:lnSpc>
                  <a:spcPct val="90000"/>
                </a:lnSpc>
                <a:spcAft>
                  <a:spcPts val="800"/>
                </a:spcAft>
              </a:pPr>
              <a:t>23</a:t>
            </a:fld>
            <a:endParaRPr lang="en-US" dirty="0">
              <a:solidFill>
                <a:srgbClr val="1F497D"/>
              </a:solidFill>
            </a:endParaRPr>
          </a:p>
        </p:txBody>
      </p:sp>
    </p:spTree>
    <p:extLst>
      <p:ext uri="{BB962C8B-B14F-4D97-AF65-F5344CB8AC3E}">
        <p14:creationId xmlns:p14="http://schemas.microsoft.com/office/powerpoint/2010/main" val="24343499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77800"/>
            <a:ext cx="10972800" cy="1219200"/>
          </a:xfrm>
        </p:spPr>
        <p:txBody>
          <a:bodyPr anchor="t">
            <a:normAutofit/>
          </a:bodyPr>
          <a:lstStyle/>
          <a:p>
            <a:r>
              <a:rPr lang="en-US" b="1" dirty="0"/>
              <a:t>What are the Deductibles for my UAV? </a:t>
            </a:r>
          </a:p>
        </p:txBody>
      </p:sp>
      <p:pic>
        <p:nvPicPr>
          <p:cNvPr id="7" name="Picture 6">
            <a:extLst>
              <a:ext uri="{FF2B5EF4-FFF2-40B4-BE49-F238E27FC236}">
                <a16:creationId xmlns:a16="http://schemas.microsoft.com/office/drawing/2014/main" id="{F9FD9D38-EFD2-401C-BDF6-75421C81F1B1}"/>
              </a:ext>
            </a:extLst>
          </p:cNvPr>
          <p:cNvPicPr>
            <a:picLocks noChangeAspect="1"/>
          </p:cNvPicPr>
          <p:nvPr/>
        </p:nvPicPr>
        <p:blipFill rotWithShape="1">
          <a:blip r:embed="rId2"/>
          <a:srcRect l="5709" r="2169" b="-2"/>
          <a:stretch/>
        </p:blipFill>
        <p:spPr>
          <a:xfrm>
            <a:off x="406400" y="1193801"/>
            <a:ext cx="5384800" cy="4267199"/>
          </a:xfrm>
          <a:prstGeom prst="rect">
            <a:avLst/>
          </a:prstGeom>
          <a:noFill/>
        </p:spPr>
      </p:pic>
      <p:sp>
        <p:nvSpPr>
          <p:cNvPr id="3" name="Content Placeholder 2"/>
          <p:cNvSpPr>
            <a:spLocks noGrp="1"/>
          </p:cNvSpPr>
          <p:nvPr>
            <p:ph sz="half" idx="2"/>
          </p:nvPr>
        </p:nvSpPr>
        <p:spPr>
          <a:xfrm>
            <a:off x="6096000" y="1193801"/>
            <a:ext cx="5994400" cy="4673600"/>
          </a:xfrm>
        </p:spPr>
        <p:txBody>
          <a:bodyPr>
            <a:normAutofit fontScale="85000" lnSpcReduction="20000"/>
          </a:bodyPr>
          <a:lstStyle/>
          <a:p>
            <a:pPr>
              <a:lnSpc>
                <a:spcPct val="90000"/>
              </a:lnSpc>
            </a:pPr>
            <a:r>
              <a:rPr lang="en-US" sz="2800" dirty="0"/>
              <a:t>5% In Motion, 5% not In Motion based on the insured value ($5,000 x 5% = $250.00)</a:t>
            </a:r>
          </a:p>
          <a:p>
            <a:pPr>
              <a:lnSpc>
                <a:spcPct val="90000"/>
              </a:lnSpc>
            </a:pPr>
            <a:endParaRPr lang="en-US" sz="2800" dirty="0"/>
          </a:p>
          <a:p>
            <a:pPr>
              <a:lnSpc>
                <a:spcPct val="90000"/>
              </a:lnSpc>
            </a:pPr>
            <a:r>
              <a:rPr lang="en-US" sz="2800" dirty="0"/>
              <a:t>Higher Deductibles may be charged for more expensive drones or equipment</a:t>
            </a:r>
          </a:p>
          <a:p>
            <a:pPr>
              <a:lnSpc>
                <a:spcPct val="90000"/>
              </a:lnSpc>
            </a:pPr>
            <a:endParaRPr lang="en-US" sz="2800" dirty="0"/>
          </a:p>
          <a:p>
            <a:pPr>
              <a:lnSpc>
                <a:spcPct val="90000"/>
              </a:lnSpc>
            </a:pPr>
            <a:r>
              <a:rPr lang="en-US" sz="2800" dirty="0"/>
              <a:t>Most expensive equipment on the current policy has deductibles of 10% of the scheduled and insured value. </a:t>
            </a:r>
          </a:p>
          <a:p>
            <a:pPr>
              <a:lnSpc>
                <a:spcPct val="90000"/>
              </a:lnSpc>
            </a:pPr>
            <a:endParaRPr lang="en-US" sz="2800" dirty="0"/>
          </a:p>
          <a:p>
            <a:pPr>
              <a:lnSpc>
                <a:spcPct val="90000"/>
              </a:lnSpc>
            </a:pPr>
            <a:endParaRPr lang="en-US" sz="2600" dirty="0"/>
          </a:p>
          <a:p>
            <a:pPr>
              <a:lnSpc>
                <a:spcPct val="90000"/>
              </a:lnSpc>
            </a:pPr>
            <a:endParaRPr lang="en-US" sz="1467" dirty="0"/>
          </a:p>
          <a:p>
            <a:pPr>
              <a:lnSpc>
                <a:spcPct val="90000"/>
              </a:lnSpc>
            </a:pPr>
            <a:endParaRPr lang="en-US" sz="1467" dirty="0"/>
          </a:p>
          <a:p>
            <a:pPr>
              <a:lnSpc>
                <a:spcPct val="90000"/>
              </a:lnSpc>
            </a:pPr>
            <a:endParaRPr lang="en-US" sz="1467" dirty="0"/>
          </a:p>
          <a:p>
            <a:pPr>
              <a:lnSpc>
                <a:spcPct val="90000"/>
              </a:lnSpc>
            </a:pPr>
            <a:endParaRPr lang="en-US" sz="1467" dirty="0"/>
          </a:p>
          <a:p>
            <a:pPr>
              <a:lnSpc>
                <a:spcPct val="90000"/>
              </a:lnSpc>
            </a:pPr>
            <a:endParaRPr lang="en-US" sz="1467" dirty="0"/>
          </a:p>
          <a:p>
            <a:pPr marL="0" indent="0">
              <a:lnSpc>
                <a:spcPct val="90000"/>
              </a:lnSpc>
              <a:buNone/>
            </a:pPr>
            <a:r>
              <a:rPr lang="en-US" sz="1467" dirty="0"/>
              <a:t>	</a:t>
            </a:r>
          </a:p>
          <a:p>
            <a:pPr marL="533387" lvl="2" indent="0">
              <a:lnSpc>
                <a:spcPct val="90000"/>
              </a:lnSpc>
              <a:buNone/>
            </a:pPr>
            <a:endParaRPr lang="en-US" sz="1467" dirty="0"/>
          </a:p>
          <a:p>
            <a:pPr>
              <a:lnSpc>
                <a:spcPct val="90000"/>
              </a:lnSpc>
            </a:pPr>
            <a:endParaRPr lang="en-US" sz="1467" dirty="0"/>
          </a:p>
          <a:p>
            <a:pPr marL="0" indent="0">
              <a:lnSpc>
                <a:spcPct val="90000"/>
              </a:lnSpc>
              <a:buNone/>
            </a:pPr>
            <a:endParaRPr lang="en-US" sz="1467" dirty="0"/>
          </a:p>
          <a:p>
            <a:pPr marL="609585" lvl="1" indent="0">
              <a:lnSpc>
                <a:spcPct val="90000"/>
              </a:lnSpc>
              <a:buNone/>
            </a:pPr>
            <a:endParaRPr lang="en-US" sz="1467" dirty="0"/>
          </a:p>
        </p:txBody>
      </p:sp>
      <p:sp>
        <p:nvSpPr>
          <p:cNvPr id="4" name="Slide Number Placeholder 3"/>
          <p:cNvSpPr>
            <a:spLocks noGrp="1"/>
          </p:cNvSpPr>
          <p:nvPr>
            <p:ph type="sldNum" sz="quarter" idx="4"/>
          </p:nvPr>
        </p:nvSpPr>
        <p:spPr>
          <a:xfrm>
            <a:off x="8737600" y="6070600"/>
            <a:ext cx="2844800" cy="365125"/>
          </a:xfrm>
        </p:spPr>
        <p:txBody>
          <a:bodyPr>
            <a:normAutofit/>
          </a:bodyPr>
          <a:lstStyle/>
          <a:p>
            <a:pPr defTabSz="1219170">
              <a:lnSpc>
                <a:spcPct val="90000"/>
              </a:lnSpc>
              <a:spcAft>
                <a:spcPts val="800"/>
              </a:spcAft>
            </a:pPr>
            <a:fld id="{A7EE2453-3BC3-4CDC-BBD4-144194DC3BDD}" type="slidenum">
              <a:rPr lang="en-US">
                <a:solidFill>
                  <a:srgbClr val="1F497D"/>
                </a:solidFill>
              </a:rPr>
              <a:pPr defTabSz="1219170">
                <a:lnSpc>
                  <a:spcPct val="90000"/>
                </a:lnSpc>
                <a:spcAft>
                  <a:spcPts val="800"/>
                </a:spcAft>
              </a:pPr>
              <a:t>24</a:t>
            </a:fld>
            <a:endParaRPr lang="en-US" dirty="0">
              <a:solidFill>
                <a:srgbClr val="1F497D"/>
              </a:solidFill>
            </a:endParaRPr>
          </a:p>
        </p:txBody>
      </p:sp>
    </p:spTree>
    <p:extLst>
      <p:ext uri="{BB962C8B-B14F-4D97-AF65-F5344CB8AC3E}">
        <p14:creationId xmlns:p14="http://schemas.microsoft.com/office/powerpoint/2010/main" val="25974330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77800"/>
            <a:ext cx="10972800" cy="812800"/>
          </a:xfrm>
        </p:spPr>
        <p:txBody>
          <a:bodyPr anchor="t">
            <a:normAutofit/>
          </a:bodyPr>
          <a:lstStyle/>
          <a:p>
            <a:r>
              <a:rPr lang="en-US" b="1" dirty="0"/>
              <a:t>What does DJI Refresh cover?</a:t>
            </a:r>
          </a:p>
        </p:txBody>
      </p:sp>
      <p:sp>
        <p:nvSpPr>
          <p:cNvPr id="3" name="Content Placeholder 2"/>
          <p:cNvSpPr>
            <a:spLocks noGrp="1"/>
          </p:cNvSpPr>
          <p:nvPr>
            <p:ph sz="half" idx="2"/>
          </p:nvPr>
        </p:nvSpPr>
        <p:spPr>
          <a:xfrm>
            <a:off x="6197600" y="1600202"/>
            <a:ext cx="5384800" cy="4267199"/>
          </a:xfrm>
        </p:spPr>
        <p:txBody>
          <a:bodyPr>
            <a:normAutofit/>
          </a:bodyPr>
          <a:lstStyle/>
          <a:p>
            <a:pPr marL="0" indent="0">
              <a:lnSpc>
                <a:spcPct val="90000"/>
              </a:lnSpc>
              <a:buNone/>
            </a:pPr>
            <a:endParaRPr lang="en-US" sz="1467" dirty="0"/>
          </a:p>
          <a:p>
            <a:pPr>
              <a:lnSpc>
                <a:spcPct val="90000"/>
              </a:lnSpc>
            </a:pPr>
            <a:endParaRPr lang="en-US" sz="1467" dirty="0"/>
          </a:p>
          <a:p>
            <a:pPr>
              <a:lnSpc>
                <a:spcPct val="90000"/>
              </a:lnSpc>
            </a:pPr>
            <a:endParaRPr lang="en-US" sz="1467" dirty="0"/>
          </a:p>
          <a:p>
            <a:pPr>
              <a:lnSpc>
                <a:spcPct val="90000"/>
              </a:lnSpc>
            </a:pPr>
            <a:endParaRPr lang="en-US" sz="1467" dirty="0"/>
          </a:p>
          <a:p>
            <a:pPr>
              <a:lnSpc>
                <a:spcPct val="90000"/>
              </a:lnSpc>
            </a:pPr>
            <a:endParaRPr lang="en-US" sz="1467" dirty="0"/>
          </a:p>
          <a:p>
            <a:pPr>
              <a:lnSpc>
                <a:spcPct val="90000"/>
              </a:lnSpc>
            </a:pPr>
            <a:endParaRPr lang="en-US" sz="1467" dirty="0"/>
          </a:p>
          <a:p>
            <a:pPr marL="0" indent="0">
              <a:lnSpc>
                <a:spcPct val="90000"/>
              </a:lnSpc>
              <a:buNone/>
            </a:pPr>
            <a:r>
              <a:rPr lang="en-US" sz="1467" dirty="0"/>
              <a:t>	</a:t>
            </a:r>
          </a:p>
          <a:p>
            <a:pPr marL="533387" lvl="2" indent="0">
              <a:lnSpc>
                <a:spcPct val="90000"/>
              </a:lnSpc>
              <a:buNone/>
            </a:pPr>
            <a:endParaRPr lang="en-US" sz="1467" dirty="0"/>
          </a:p>
          <a:p>
            <a:pPr>
              <a:lnSpc>
                <a:spcPct val="90000"/>
              </a:lnSpc>
            </a:pPr>
            <a:endParaRPr lang="en-US" sz="1467" dirty="0"/>
          </a:p>
          <a:p>
            <a:pPr marL="0" indent="0">
              <a:lnSpc>
                <a:spcPct val="90000"/>
              </a:lnSpc>
              <a:buNone/>
            </a:pPr>
            <a:endParaRPr lang="en-US" sz="1467" dirty="0"/>
          </a:p>
          <a:p>
            <a:pPr marL="609585" lvl="1" indent="0">
              <a:lnSpc>
                <a:spcPct val="90000"/>
              </a:lnSpc>
              <a:buNone/>
            </a:pPr>
            <a:endParaRPr lang="en-US" sz="1467" dirty="0"/>
          </a:p>
        </p:txBody>
      </p:sp>
      <p:sp>
        <p:nvSpPr>
          <p:cNvPr id="4" name="Slide Number Placeholder 3"/>
          <p:cNvSpPr>
            <a:spLocks noGrp="1"/>
          </p:cNvSpPr>
          <p:nvPr>
            <p:ph type="sldNum" sz="quarter" idx="4"/>
          </p:nvPr>
        </p:nvSpPr>
        <p:spPr>
          <a:xfrm>
            <a:off x="8737600" y="6070600"/>
            <a:ext cx="2844800" cy="365125"/>
          </a:xfrm>
        </p:spPr>
        <p:txBody>
          <a:bodyPr>
            <a:normAutofit/>
          </a:bodyPr>
          <a:lstStyle/>
          <a:p>
            <a:pPr defTabSz="1219170">
              <a:lnSpc>
                <a:spcPct val="90000"/>
              </a:lnSpc>
              <a:spcAft>
                <a:spcPts val="800"/>
              </a:spcAft>
            </a:pPr>
            <a:fld id="{A7EE2453-3BC3-4CDC-BBD4-144194DC3BDD}" type="slidenum">
              <a:rPr lang="en-US">
                <a:solidFill>
                  <a:srgbClr val="1F497D"/>
                </a:solidFill>
              </a:rPr>
              <a:pPr defTabSz="1219170">
                <a:lnSpc>
                  <a:spcPct val="90000"/>
                </a:lnSpc>
                <a:spcAft>
                  <a:spcPts val="800"/>
                </a:spcAft>
              </a:pPr>
              <a:t>25</a:t>
            </a:fld>
            <a:endParaRPr lang="en-US" dirty="0">
              <a:solidFill>
                <a:srgbClr val="1F497D"/>
              </a:solidFill>
            </a:endParaRPr>
          </a:p>
        </p:txBody>
      </p:sp>
      <p:pic>
        <p:nvPicPr>
          <p:cNvPr id="6" name="Picture 5">
            <a:extLst>
              <a:ext uri="{FF2B5EF4-FFF2-40B4-BE49-F238E27FC236}">
                <a16:creationId xmlns:a16="http://schemas.microsoft.com/office/drawing/2014/main" id="{74C03AD1-B54A-4A62-A274-36FE43B58153}"/>
              </a:ext>
            </a:extLst>
          </p:cNvPr>
          <p:cNvPicPr>
            <a:picLocks noChangeAspect="1"/>
          </p:cNvPicPr>
          <p:nvPr/>
        </p:nvPicPr>
        <p:blipFill>
          <a:blip r:embed="rId2"/>
          <a:stretch>
            <a:fillRect/>
          </a:stretch>
        </p:blipFill>
        <p:spPr>
          <a:xfrm>
            <a:off x="101600" y="873824"/>
            <a:ext cx="11988800" cy="4180777"/>
          </a:xfrm>
          <a:prstGeom prst="rect">
            <a:avLst/>
          </a:prstGeom>
        </p:spPr>
      </p:pic>
    </p:spTree>
    <p:extLst>
      <p:ext uri="{BB962C8B-B14F-4D97-AF65-F5344CB8AC3E}">
        <p14:creationId xmlns:p14="http://schemas.microsoft.com/office/powerpoint/2010/main" val="9255227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University Police</a:t>
            </a:r>
            <a:br>
              <a:rPr lang="en-US" b="1" dirty="0"/>
            </a:br>
            <a:r>
              <a:rPr lang="en-US" b="1" dirty="0"/>
              <a:t>Drone Registration</a:t>
            </a:r>
          </a:p>
        </p:txBody>
      </p:sp>
      <p:sp>
        <p:nvSpPr>
          <p:cNvPr id="3" name="Footer Placeholder 2"/>
          <p:cNvSpPr>
            <a:spLocks noGrp="1"/>
          </p:cNvSpPr>
          <p:nvPr>
            <p:ph type="ftr" sz="quarter" idx="11"/>
          </p:nvPr>
        </p:nvSpPr>
        <p:spPr/>
        <p:txBody>
          <a:bodyPr/>
          <a:lstStyle/>
          <a:p>
            <a:r>
              <a:rPr lang="en-US" dirty="0"/>
              <a:t>Office of Legal Affairs / Risk Management / University Police</a:t>
            </a:r>
          </a:p>
        </p:txBody>
      </p:sp>
      <p:sp>
        <p:nvSpPr>
          <p:cNvPr id="5" name="Content Placeholder 4"/>
          <p:cNvSpPr>
            <a:spLocks noGrp="1"/>
          </p:cNvSpPr>
          <p:nvPr>
            <p:ph sz="quarter" idx="13"/>
          </p:nvPr>
        </p:nvSpPr>
        <p:spPr/>
        <p:txBody>
          <a:bodyPr>
            <a:normAutofit lnSpcReduction="10000"/>
          </a:bodyPr>
          <a:lstStyle/>
          <a:p>
            <a:pPr marL="342900" indent="-342900">
              <a:buFont typeface="Arial" panose="020B0604020202020204" pitchFamily="34" charset="0"/>
              <a:buChar char="•"/>
            </a:pPr>
            <a:r>
              <a:rPr lang="en-US" dirty="0"/>
              <a:t>Currently, UT Dallas does not permit recreational flights involving drones.</a:t>
            </a:r>
          </a:p>
          <a:p>
            <a:pPr marL="857250" lvl="1" indent="-342900"/>
            <a:r>
              <a:rPr lang="en-US" dirty="0"/>
              <a:t>Flights as part of an academic program are allowed.</a:t>
            </a:r>
          </a:p>
          <a:p>
            <a:pPr marL="857250" lvl="1" indent="-342900"/>
            <a:r>
              <a:rPr lang="en-US" dirty="0"/>
              <a:t>Flights to capture aerial footage for a University Department are allowed.</a:t>
            </a:r>
          </a:p>
          <a:p>
            <a:pPr marL="857250" lvl="1" indent="-342900"/>
            <a:r>
              <a:rPr lang="en-US" dirty="0"/>
              <a:t>Flights as a part of educational camps have been allowed.</a:t>
            </a:r>
          </a:p>
          <a:p>
            <a:pPr marL="857250" lvl="1" indent="-342900"/>
            <a:r>
              <a:rPr lang="en-US" dirty="0"/>
              <a:t>Flights as a part of program development have been allowed.</a:t>
            </a:r>
          </a:p>
          <a:p>
            <a:pPr marL="857250" lvl="1" indent="-342900"/>
            <a:endParaRPr lang="en-US" dirty="0"/>
          </a:p>
          <a:p>
            <a:pPr marL="342900" indent="-342900">
              <a:buFont typeface="Arial" panose="020B0604020202020204" pitchFamily="34" charset="0"/>
              <a:buChar char="•"/>
            </a:pPr>
            <a:r>
              <a:rPr lang="en-US" dirty="0"/>
              <a:t>In order to monitor and control drone flights to avoid flight conflict, a Drone Permit is required.</a:t>
            </a:r>
          </a:p>
          <a:p>
            <a:pPr marL="857250" lvl="1" indent="-342900"/>
            <a:r>
              <a:rPr lang="en-US" dirty="0"/>
              <a:t>Flights are logged and Permit numbers assigned that can result in verification of the permit by patrol officers contacting police dispatch who in turn checks the permit log.</a:t>
            </a:r>
          </a:p>
          <a:p>
            <a:pPr marL="857250" lvl="1" indent="-342900"/>
            <a:r>
              <a:rPr lang="en-US" dirty="0"/>
              <a:t>In some cases, several different flights can be under a single permit as long as the police department is notified of each flight.</a:t>
            </a:r>
          </a:p>
          <a:p>
            <a:pPr marL="857250" lvl="1" indent="-342900"/>
            <a:endParaRPr lang="en-US" dirty="0"/>
          </a:p>
          <a:p>
            <a:pPr marL="342900" indent="-342900">
              <a:buFont typeface="Arial" panose="020B0604020202020204" pitchFamily="34" charset="0"/>
              <a:buChar char="•"/>
            </a:pPr>
            <a:r>
              <a:rPr lang="en-US" dirty="0"/>
              <a:t>Under “Online Forms”  of the police web page:  </a:t>
            </a:r>
            <a:r>
              <a:rPr lang="en-US" dirty="0">
                <a:solidFill>
                  <a:srgbClr val="008542"/>
                </a:solidFill>
                <a:hlinkClick r:id="rId2">
                  <a:extLst>
                    <a:ext uri="{A12FA001-AC4F-418D-AE19-62706E023703}">
                      <ahyp:hlinkClr xmlns:ahyp="http://schemas.microsoft.com/office/drawing/2018/hyperlinkcolor" val="tx"/>
                    </a:ext>
                  </a:extLst>
                </a:hlinkClick>
              </a:rPr>
              <a:t>https://police.utdallas.edu/drone.html</a:t>
            </a:r>
            <a:endParaRPr lang="en-US" dirty="0">
              <a:solidFill>
                <a:srgbClr val="008542"/>
              </a:solidFill>
            </a:endParaRP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37841393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Conclusion</a:t>
            </a:r>
          </a:p>
        </p:txBody>
      </p:sp>
      <p:sp>
        <p:nvSpPr>
          <p:cNvPr id="4" name="Footer Placeholder 3"/>
          <p:cNvSpPr>
            <a:spLocks noGrp="1"/>
          </p:cNvSpPr>
          <p:nvPr>
            <p:ph type="ftr" sz="quarter" idx="11"/>
          </p:nvPr>
        </p:nvSpPr>
        <p:spPr/>
        <p:txBody>
          <a:bodyPr/>
          <a:lstStyle/>
          <a:p>
            <a:r>
              <a:rPr lang="en-US" dirty="0"/>
              <a:t>Office of Legal Affairs / Risk Management / University Police</a:t>
            </a:r>
          </a:p>
        </p:txBody>
      </p:sp>
      <p:sp>
        <p:nvSpPr>
          <p:cNvPr id="3" name="Content Placeholder 2"/>
          <p:cNvSpPr>
            <a:spLocks noGrp="1"/>
          </p:cNvSpPr>
          <p:nvPr>
            <p:ph sz="quarter" idx="13"/>
          </p:nvPr>
        </p:nvSpPr>
        <p:spPr/>
        <p:txBody>
          <a:bodyPr/>
          <a:lstStyle/>
          <a:p>
            <a:r>
              <a:rPr lang="en-US" dirty="0"/>
              <a:t>UTD owned drones operated by employees must be insured for liability.  At this time, departments are responsible for annual premium costs.   </a:t>
            </a:r>
          </a:p>
          <a:p>
            <a:endParaRPr lang="en-US" dirty="0"/>
          </a:p>
          <a:p>
            <a:r>
              <a:rPr lang="en-US" dirty="0"/>
              <a:t>UTD drone contractors must provide proof of </a:t>
            </a:r>
            <a:r>
              <a:rPr lang="en-US"/>
              <a:t>aircraft liability insurance</a:t>
            </a:r>
            <a:r>
              <a:rPr lang="en-US" dirty="0"/>
              <a:t>. </a:t>
            </a:r>
          </a:p>
          <a:p>
            <a:endParaRPr lang="en-US" dirty="0"/>
          </a:p>
          <a:p>
            <a:r>
              <a:rPr lang="en-US" dirty="0"/>
              <a:t>All drones flown on the campus must be registered with University Police. </a:t>
            </a:r>
          </a:p>
        </p:txBody>
      </p:sp>
    </p:spTree>
    <p:extLst>
      <p:ext uri="{BB962C8B-B14F-4D97-AF65-F5344CB8AC3E}">
        <p14:creationId xmlns:p14="http://schemas.microsoft.com/office/powerpoint/2010/main" val="15473388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History and Overview</a:t>
            </a:r>
          </a:p>
        </p:txBody>
      </p:sp>
      <p:sp>
        <p:nvSpPr>
          <p:cNvPr id="4" name="Footer Placeholder 3"/>
          <p:cNvSpPr>
            <a:spLocks noGrp="1"/>
          </p:cNvSpPr>
          <p:nvPr>
            <p:ph type="ftr" sz="quarter" idx="11"/>
          </p:nvPr>
        </p:nvSpPr>
        <p:spPr/>
        <p:txBody>
          <a:bodyPr/>
          <a:lstStyle/>
          <a:p>
            <a:r>
              <a:rPr lang="en-US" dirty="0"/>
              <a:t>Office of Legal Affairs / Risk Management / University Police</a:t>
            </a:r>
          </a:p>
        </p:txBody>
      </p:sp>
      <p:graphicFrame>
        <p:nvGraphicFramePr>
          <p:cNvPr id="7" name="Content Placeholder 6">
            <a:extLst>
              <a:ext uri="{FF2B5EF4-FFF2-40B4-BE49-F238E27FC236}">
                <a16:creationId xmlns:a16="http://schemas.microsoft.com/office/drawing/2014/main" id="{DCC42CFD-7712-43A8-9506-37DF191321B3}"/>
              </a:ext>
            </a:extLst>
          </p:cNvPr>
          <p:cNvGraphicFramePr>
            <a:graphicFrameLocks noGrp="1"/>
          </p:cNvGraphicFramePr>
          <p:nvPr>
            <p:ph sz="quarter" idx="13"/>
            <p:extLst>
              <p:ext uri="{D42A27DB-BD31-4B8C-83A1-F6EECF244321}">
                <p14:modId xmlns:p14="http://schemas.microsoft.com/office/powerpoint/2010/main" val="430644136"/>
              </p:ext>
            </p:extLst>
          </p:nvPr>
        </p:nvGraphicFramePr>
        <p:xfrm>
          <a:off x="838200" y="1565275"/>
          <a:ext cx="10515600" cy="42116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0" name="Group 19">
            <a:extLst>
              <a:ext uri="{FF2B5EF4-FFF2-40B4-BE49-F238E27FC236}">
                <a16:creationId xmlns:a16="http://schemas.microsoft.com/office/drawing/2014/main" id="{83F41E0E-5343-417A-9976-5E1238F71DEA}"/>
              </a:ext>
            </a:extLst>
          </p:cNvPr>
          <p:cNvGrpSpPr/>
          <p:nvPr/>
        </p:nvGrpSpPr>
        <p:grpSpPr>
          <a:xfrm>
            <a:off x="7515839" y="1149821"/>
            <a:ext cx="3343407" cy="4786591"/>
            <a:chOff x="7053196" y="1195723"/>
            <a:chExt cx="3343407" cy="4786591"/>
          </a:xfrm>
        </p:grpSpPr>
        <p:pic>
          <p:nvPicPr>
            <p:cNvPr id="18" name="Picture 17" descr="A picture containing sky, outdoor, aircraft, day&#10;&#10;Description automatically generated">
              <a:extLst>
                <a:ext uri="{FF2B5EF4-FFF2-40B4-BE49-F238E27FC236}">
                  <a16:creationId xmlns:a16="http://schemas.microsoft.com/office/drawing/2014/main" id="{45A94538-44C1-417B-BDE8-74357A386BD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053196" y="3683722"/>
              <a:ext cx="3343407" cy="2298592"/>
            </a:xfrm>
            <a:prstGeom prst="rect">
              <a:avLst/>
            </a:prstGeom>
          </p:spPr>
        </p:pic>
        <p:pic>
          <p:nvPicPr>
            <p:cNvPr id="19" name="Picture 18" descr="A picture containing text, outdoor, white, old&#10;&#10;Description automatically generated">
              <a:extLst>
                <a:ext uri="{FF2B5EF4-FFF2-40B4-BE49-F238E27FC236}">
                  <a16:creationId xmlns:a16="http://schemas.microsoft.com/office/drawing/2014/main" id="{32D0B835-9259-4B3E-9656-587B3A8E5208}"/>
                </a:ext>
              </a:extLst>
            </p:cNvPr>
            <p:cNvPicPr>
              <a:picLocks noChangeAspect="1"/>
            </p:cNvPicPr>
            <p:nvPr/>
          </p:nvPicPr>
          <p:blipFill rotWithShape="1">
            <a:blip r:embed="rId9">
              <a:extLst>
                <a:ext uri="{28A0092B-C50C-407E-A947-70E740481C1C}">
                  <a14:useLocalDpi xmlns:a14="http://schemas.microsoft.com/office/drawing/2010/main" val="0"/>
                </a:ext>
              </a:extLst>
            </a:blip>
            <a:srcRect t="4163" b="5521"/>
            <a:stretch/>
          </p:blipFill>
          <p:spPr>
            <a:xfrm>
              <a:off x="7053196" y="1195723"/>
              <a:ext cx="3340358" cy="2298592"/>
            </a:xfrm>
            <a:prstGeom prst="rect">
              <a:avLst/>
            </a:prstGeom>
          </p:spPr>
        </p:pic>
      </p:grpSp>
    </p:spTree>
    <p:extLst>
      <p:ext uri="{BB962C8B-B14F-4D97-AF65-F5344CB8AC3E}">
        <p14:creationId xmlns:p14="http://schemas.microsoft.com/office/powerpoint/2010/main" val="39450223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History and Overview</a:t>
            </a:r>
          </a:p>
        </p:txBody>
      </p:sp>
      <p:sp>
        <p:nvSpPr>
          <p:cNvPr id="4" name="Footer Placeholder 3"/>
          <p:cNvSpPr>
            <a:spLocks noGrp="1"/>
          </p:cNvSpPr>
          <p:nvPr>
            <p:ph type="ftr" sz="quarter" idx="11"/>
          </p:nvPr>
        </p:nvSpPr>
        <p:spPr/>
        <p:txBody>
          <a:bodyPr/>
          <a:lstStyle/>
          <a:p>
            <a:r>
              <a:rPr lang="en-US" dirty="0"/>
              <a:t>Office of Legal Affairs / Risk Management / University Police</a:t>
            </a:r>
          </a:p>
        </p:txBody>
      </p:sp>
      <p:graphicFrame>
        <p:nvGraphicFramePr>
          <p:cNvPr id="11" name="Content Placeholder 10">
            <a:extLst>
              <a:ext uri="{FF2B5EF4-FFF2-40B4-BE49-F238E27FC236}">
                <a16:creationId xmlns:a16="http://schemas.microsoft.com/office/drawing/2014/main" id="{60D638CF-009D-44CA-8E9B-CFBA680D53E3}"/>
              </a:ext>
            </a:extLst>
          </p:cNvPr>
          <p:cNvGraphicFramePr>
            <a:graphicFrameLocks noGrp="1"/>
          </p:cNvGraphicFramePr>
          <p:nvPr>
            <p:ph sz="quarter" idx="13"/>
            <p:extLst>
              <p:ext uri="{D42A27DB-BD31-4B8C-83A1-F6EECF244321}">
                <p14:modId xmlns:p14="http://schemas.microsoft.com/office/powerpoint/2010/main" val="3472551558"/>
              </p:ext>
            </p:extLst>
          </p:nvPr>
        </p:nvGraphicFramePr>
        <p:xfrm>
          <a:off x="838200" y="1565275"/>
          <a:ext cx="6576753" cy="42116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5" name="Content Placeholder 10">
            <a:extLst>
              <a:ext uri="{FF2B5EF4-FFF2-40B4-BE49-F238E27FC236}">
                <a16:creationId xmlns:a16="http://schemas.microsoft.com/office/drawing/2014/main" id="{B1FA7D90-D7C7-4604-B531-0D9C243A5B0C}"/>
              </a:ext>
            </a:extLst>
          </p:cNvPr>
          <p:cNvGraphicFramePr>
            <a:graphicFrameLocks/>
          </p:cNvGraphicFramePr>
          <p:nvPr>
            <p:extLst>
              <p:ext uri="{D42A27DB-BD31-4B8C-83A1-F6EECF244321}">
                <p14:modId xmlns:p14="http://schemas.microsoft.com/office/powerpoint/2010/main" val="3212032459"/>
              </p:ext>
            </p:extLst>
          </p:nvPr>
        </p:nvGraphicFramePr>
        <p:xfrm>
          <a:off x="6950528" y="1579563"/>
          <a:ext cx="3548743" cy="436245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2" name="TextBox 11">
            <a:extLst>
              <a:ext uri="{FF2B5EF4-FFF2-40B4-BE49-F238E27FC236}">
                <a16:creationId xmlns:a16="http://schemas.microsoft.com/office/drawing/2014/main" id="{CA17B5EA-82E4-4F4D-9097-D5DB0C11D2F8}"/>
              </a:ext>
            </a:extLst>
          </p:cNvPr>
          <p:cNvSpPr txBox="1"/>
          <p:nvPr/>
        </p:nvSpPr>
        <p:spPr>
          <a:xfrm>
            <a:off x="838200" y="1004657"/>
            <a:ext cx="5257800" cy="461665"/>
          </a:xfrm>
          <a:prstGeom prst="rect">
            <a:avLst/>
          </a:prstGeom>
          <a:noFill/>
        </p:spPr>
        <p:txBody>
          <a:bodyPr wrap="square" rtlCol="0">
            <a:spAutoFit/>
          </a:bodyPr>
          <a:lstStyle/>
          <a:p>
            <a:pPr algn="ctr"/>
            <a:r>
              <a:rPr lang="en-US" sz="2400" dirty="0">
                <a:solidFill>
                  <a:schemeClr val="accent1"/>
                </a:solidFill>
              </a:rPr>
              <a:t>Current Uses</a:t>
            </a:r>
          </a:p>
        </p:txBody>
      </p:sp>
      <p:sp>
        <p:nvSpPr>
          <p:cNvPr id="17" name="TextBox 16">
            <a:extLst>
              <a:ext uri="{FF2B5EF4-FFF2-40B4-BE49-F238E27FC236}">
                <a16:creationId xmlns:a16="http://schemas.microsoft.com/office/drawing/2014/main" id="{45267CB7-FCB8-478B-96FC-620DA67BB9B3}"/>
              </a:ext>
            </a:extLst>
          </p:cNvPr>
          <p:cNvSpPr txBox="1"/>
          <p:nvPr/>
        </p:nvSpPr>
        <p:spPr>
          <a:xfrm>
            <a:off x="6096000" y="1004657"/>
            <a:ext cx="5257800" cy="461665"/>
          </a:xfrm>
          <a:prstGeom prst="rect">
            <a:avLst/>
          </a:prstGeom>
          <a:noFill/>
        </p:spPr>
        <p:txBody>
          <a:bodyPr wrap="square" rtlCol="0">
            <a:spAutoFit/>
          </a:bodyPr>
          <a:lstStyle/>
          <a:p>
            <a:pPr algn="ctr"/>
            <a:r>
              <a:rPr lang="en-US" sz="2400" dirty="0">
                <a:solidFill>
                  <a:schemeClr val="accent5"/>
                </a:solidFill>
              </a:rPr>
              <a:t>Future Uses</a:t>
            </a:r>
          </a:p>
        </p:txBody>
      </p:sp>
    </p:spTree>
    <p:extLst>
      <p:ext uri="{BB962C8B-B14F-4D97-AF65-F5344CB8AC3E}">
        <p14:creationId xmlns:p14="http://schemas.microsoft.com/office/powerpoint/2010/main" val="30741701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Drones at Other Universities</a:t>
            </a:r>
          </a:p>
        </p:txBody>
      </p:sp>
      <p:sp>
        <p:nvSpPr>
          <p:cNvPr id="3" name="Footer Placeholder 2"/>
          <p:cNvSpPr>
            <a:spLocks noGrp="1"/>
          </p:cNvSpPr>
          <p:nvPr>
            <p:ph type="ftr" sz="quarter" idx="11"/>
          </p:nvPr>
        </p:nvSpPr>
        <p:spPr/>
        <p:txBody>
          <a:bodyPr/>
          <a:lstStyle/>
          <a:p>
            <a:r>
              <a:rPr lang="en-US" dirty="0"/>
              <a:t>Office of Legal Affairs / Risk Management / University Police</a:t>
            </a:r>
          </a:p>
        </p:txBody>
      </p:sp>
      <p:pic>
        <p:nvPicPr>
          <p:cNvPr id="9" name="Content Placeholder 8" descr="A picture containing equipment&#10;&#10;Description automatically generated">
            <a:extLst>
              <a:ext uri="{FF2B5EF4-FFF2-40B4-BE49-F238E27FC236}">
                <a16:creationId xmlns:a16="http://schemas.microsoft.com/office/drawing/2014/main" id="{F264B46B-4B66-4E6B-82FA-46D7142CA473}"/>
              </a:ext>
            </a:extLst>
          </p:cNvPr>
          <p:cNvPicPr>
            <a:picLocks noGrp="1" noChangeAspect="1"/>
          </p:cNvPicPr>
          <p:nvPr>
            <p:ph sz="quarter" idx="13"/>
          </p:nvPr>
        </p:nvPicPr>
        <p:blipFill>
          <a:blip r:embed="rId3" cstate="print">
            <a:extLst>
              <a:ext uri="{28A0092B-C50C-407E-A947-70E740481C1C}">
                <a14:useLocalDpi xmlns:a14="http://schemas.microsoft.com/office/drawing/2010/main" val="0"/>
              </a:ext>
            </a:extLst>
          </a:blip>
          <a:stretch>
            <a:fillRect/>
          </a:stretch>
        </p:blipFill>
        <p:spPr>
          <a:xfrm>
            <a:off x="1719884" y="1405489"/>
            <a:ext cx="3086100" cy="2057400"/>
          </a:xfrm>
        </p:spPr>
      </p:pic>
      <p:pic>
        <p:nvPicPr>
          <p:cNvPr id="11" name="Picture 10" descr="A picture containing outdoor, person&#10;&#10;Description automatically generated">
            <a:extLst>
              <a:ext uri="{FF2B5EF4-FFF2-40B4-BE49-F238E27FC236}">
                <a16:creationId xmlns:a16="http://schemas.microsoft.com/office/drawing/2014/main" id="{FEFC95A2-30E5-44DE-B0AF-A2BDF69716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39912" y="1405489"/>
            <a:ext cx="3083897" cy="2057400"/>
          </a:xfrm>
          <a:prstGeom prst="rect">
            <a:avLst/>
          </a:prstGeom>
        </p:spPr>
      </p:pic>
      <p:pic>
        <p:nvPicPr>
          <p:cNvPr id="15" name="Picture 14">
            <a:extLst>
              <a:ext uri="{FF2B5EF4-FFF2-40B4-BE49-F238E27FC236}">
                <a16:creationId xmlns:a16="http://schemas.microsoft.com/office/drawing/2014/main" id="{C976B642-968A-45D0-8DB9-38E153A7E7C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71575" y="3631746"/>
            <a:ext cx="3182718" cy="2057400"/>
          </a:xfrm>
          <a:prstGeom prst="rect">
            <a:avLst/>
          </a:prstGeom>
        </p:spPr>
      </p:pic>
      <p:pic>
        <p:nvPicPr>
          <p:cNvPr id="17" name="Picture 16" descr="A picture containing building, window, tiled&#10;&#10;Description automatically generated">
            <a:extLst>
              <a:ext uri="{FF2B5EF4-FFF2-40B4-BE49-F238E27FC236}">
                <a16:creationId xmlns:a16="http://schemas.microsoft.com/office/drawing/2014/main" id="{94225F1E-4FE3-4D8D-9CB1-54EBDC866D5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37709" y="3631746"/>
            <a:ext cx="3086100" cy="2057400"/>
          </a:xfrm>
          <a:prstGeom prst="rect">
            <a:avLst/>
          </a:prstGeom>
        </p:spPr>
      </p:pic>
      <p:grpSp>
        <p:nvGrpSpPr>
          <p:cNvPr id="18" name="Group 17">
            <a:extLst>
              <a:ext uri="{FF2B5EF4-FFF2-40B4-BE49-F238E27FC236}">
                <a16:creationId xmlns:a16="http://schemas.microsoft.com/office/drawing/2014/main" id="{3A42700B-E504-4544-B812-0EC2C19C56FB}"/>
              </a:ext>
            </a:extLst>
          </p:cNvPr>
          <p:cNvGrpSpPr/>
          <p:nvPr/>
        </p:nvGrpSpPr>
        <p:grpSpPr>
          <a:xfrm>
            <a:off x="1445201" y="1292197"/>
            <a:ext cx="1371600" cy="226583"/>
            <a:chOff x="262890" y="96779"/>
            <a:chExt cx="963139" cy="226583"/>
          </a:xfrm>
        </p:grpSpPr>
        <p:sp>
          <p:nvSpPr>
            <p:cNvPr id="19" name="Rectangle: Rounded Corners 18">
              <a:extLst>
                <a:ext uri="{FF2B5EF4-FFF2-40B4-BE49-F238E27FC236}">
                  <a16:creationId xmlns:a16="http://schemas.microsoft.com/office/drawing/2014/main" id="{64638451-64EC-4DCA-8E09-1ED0A02078DD}"/>
                </a:ext>
              </a:extLst>
            </p:cNvPr>
            <p:cNvSpPr/>
            <p:nvPr/>
          </p:nvSpPr>
          <p:spPr>
            <a:xfrm>
              <a:off x="262890" y="96779"/>
              <a:ext cx="963139" cy="226583"/>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Rectangle: Rounded Corners 4">
              <a:extLst>
                <a:ext uri="{FF2B5EF4-FFF2-40B4-BE49-F238E27FC236}">
                  <a16:creationId xmlns:a16="http://schemas.microsoft.com/office/drawing/2014/main" id="{712DD4DD-FD00-40BD-A4E1-05116D2C9ED4}"/>
                </a:ext>
              </a:extLst>
            </p:cNvPr>
            <p:cNvSpPr txBox="1"/>
            <p:nvPr/>
          </p:nvSpPr>
          <p:spPr>
            <a:xfrm>
              <a:off x="273951" y="107840"/>
              <a:ext cx="941017" cy="20446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9113" tIns="0" rIns="139113" bIns="0" numCol="1" spcCol="1270" anchor="ctr" anchorCtr="0">
              <a:noAutofit/>
            </a:bodyPr>
            <a:lstStyle/>
            <a:p>
              <a:pPr marL="0" lvl="0" indent="0" algn="l" defTabSz="488950">
                <a:lnSpc>
                  <a:spcPct val="90000"/>
                </a:lnSpc>
                <a:spcBef>
                  <a:spcPct val="0"/>
                </a:spcBef>
                <a:spcAft>
                  <a:spcPct val="35000"/>
                </a:spcAft>
                <a:buNone/>
              </a:pPr>
              <a:r>
                <a:rPr lang="en-US" sz="1100" kern="1200" dirty="0"/>
                <a:t>MIT</a:t>
              </a:r>
            </a:p>
          </p:txBody>
        </p:sp>
      </p:grpSp>
      <p:grpSp>
        <p:nvGrpSpPr>
          <p:cNvPr id="21" name="Group 20">
            <a:extLst>
              <a:ext uri="{FF2B5EF4-FFF2-40B4-BE49-F238E27FC236}">
                <a16:creationId xmlns:a16="http://schemas.microsoft.com/office/drawing/2014/main" id="{313B4C56-A2D3-4BD2-995A-12B6D913F6CB}"/>
              </a:ext>
            </a:extLst>
          </p:cNvPr>
          <p:cNvGrpSpPr/>
          <p:nvPr/>
        </p:nvGrpSpPr>
        <p:grpSpPr>
          <a:xfrm>
            <a:off x="7073114" y="1281136"/>
            <a:ext cx="1371600" cy="226583"/>
            <a:chOff x="262890" y="96779"/>
            <a:chExt cx="963139" cy="226583"/>
          </a:xfrm>
        </p:grpSpPr>
        <p:sp>
          <p:nvSpPr>
            <p:cNvPr id="22" name="Rectangle: Rounded Corners 21">
              <a:extLst>
                <a:ext uri="{FF2B5EF4-FFF2-40B4-BE49-F238E27FC236}">
                  <a16:creationId xmlns:a16="http://schemas.microsoft.com/office/drawing/2014/main" id="{AD893E7B-491D-44BF-ABC0-8F005AF13237}"/>
                </a:ext>
              </a:extLst>
            </p:cNvPr>
            <p:cNvSpPr/>
            <p:nvPr/>
          </p:nvSpPr>
          <p:spPr>
            <a:xfrm>
              <a:off x="262890" y="96779"/>
              <a:ext cx="963139" cy="226583"/>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Rectangle: Rounded Corners 4">
              <a:extLst>
                <a:ext uri="{FF2B5EF4-FFF2-40B4-BE49-F238E27FC236}">
                  <a16:creationId xmlns:a16="http://schemas.microsoft.com/office/drawing/2014/main" id="{A426CD8B-4402-4032-9262-AE1DB79025A3}"/>
                </a:ext>
              </a:extLst>
            </p:cNvPr>
            <p:cNvSpPr txBox="1"/>
            <p:nvPr/>
          </p:nvSpPr>
          <p:spPr>
            <a:xfrm>
              <a:off x="273951" y="107840"/>
              <a:ext cx="941017" cy="20446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9113" tIns="0" rIns="139113" bIns="0" numCol="1" spcCol="1270" anchor="ctr" anchorCtr="0">
              <a:noAutofit/>
            </a:bodyPr>
            <a:lstStyle/>
            <a:p>
              <a:pPr marL="0" lvl="0" indent="0" algn="l" defTabSz="488950">
                <a:lnSpc>
                  <a:spcPct val="90000"/>
                </a:lnSpc>
                <a:spcBef>
                  <a:spcPct val="0"/>
                </a:spcBef>
                <a:spcAft>
                  <a:spcPct val="35000"/>
                </a:spcAft>
                <a:buNone/>
              </a:pPr>
              <a:r>
                <a:rPr lang="en-US" sz="1100" kern="1200" dirty="0"/>
                <a:t>Columbia</a:t>
              </a:r>
            </a:p>
          </p:txBody>
        </p:sp>
      </p:grpSp>
      <p:grpSp>
        <p:nvGrpSpPr>
          <p:cNvPr id="24" name="Group 23">
            <a:extLst>
              <a:ext uri="{FF2B5EF4-FFF2-40B4-BE49-F238E27FC236}">
                <a16:creationId xmlns:a16="http://schemas.microsoft.com/office/drawing/2014/main" id="{2351698D-1844-4453-B6E5-757709C0537D}"/>
              </a:ext>
            </a:extLst>
          </p:cNvPr>
          <p:cNvGrpSpPr/>
          <p:nvPr/>
        </p:nvGrpSpPr>
        <p:grpSpPr>
          <a:xfrm>
            <a:off x="1456263" y="3565120"/>
            <a:ext cx="1371600" cy="226583"/>
            <a:chOff x="262890" y="96779"/>
            <a:chExt cx="963139" cy="226583"/>
          </a:xfrm>
        </p:grpSpPr>
        <p:sp>
          <p:nvSpPr>
            <p:cNvPr id="25" name="Rectangle: Rounded Corners 24">
              <a:extLst>
                <a:ext uri="{FF2B5EF4-FFF2-40B4-BE49-F238E27FC236}">
                  <a16:creationId xmlns:a16="http://schemas.microsoft.com/office/drawing/2014/main" id="{FD44C9BD-0EB0-4B21-AE25-1C2C08B10110}"/>
                </a:ext>
              </a:extLst>
            </p:cNvPr>
            <p:cNvSpPr/>
            <p:nvPr/>
          </p:nvSpPr>
          <p:spPr>
            <a:xfrm>
              <a:off x="262890" y="96779"/>
              <a:ext cx="963139" cy="226583"/>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 name="Rectangle: Rounded Corners 4">
              <a:extLst>
                <a:ext uri="{FF2B5EF4-FFF2-40B4-BE49-F238E27FC236}">
                  <a16:creationId xmlns:a16="http://schemas.microsoft.com/office/drawing/2014/main" id="{DA695B48-047B-41AF-9DD8-989B5638097F}"/>
                </a:ext>
              </a:extLst>
            </p:cNvPr>
            <p:cNvSpPr txBox="1"/>
            <p:nvPr/>
          </p:nvSpPr>
          <p:spPr>
            <a:xfrm>
              <a:off x="273951" y="107840"/>
              <a:ext cx="941017" cy="20446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9113" tIns="0" rIns="139113" bIns="0" numCol="1" spcCol="1270" anchor="ctr" anchorCtr="0">
              <a:noAutofit/>
            </a:bodyPr>
            <a:lstStyle/>
            <a:p>
              <a:pPr marL="0" lvl="0" indent="0" algn="l" defTabSz="488950">
                <a:lnSpc>
                  <a:spcPct val="90000"/>
                </a:lnSpc>
                <a:spcBef>
                  <a:spcPct val="0"/>
                </a:spcBef>
                <a:spcAft>
                  <a:spcPct val="35000"/>
                </a:spcAft>
                <a:buNone/>
              </a:pPr>
              <a:r>
                <a:rPr lang="en-US" sz="1100" kern="1200" dirty="0"/>
                <a:t>Vanderbilt</a:t>
              </a:r>
            </a:p>
          </p:txBody>
        </p:sp>
      </p:grpSp>
      <p:grpSp>
        <p:nvGrpSpPr>
          <p:cNvPr id="27" name="Group 26">
            <a:extLst>
              <a:ext uri="{FF2B5EF4-FFF2-40B4-BE49-F238E27FC236}">
                <a16:creationId xmlns:a16="http://schemas.microsoft.com/office/drawing/2014/main" id="{CE6CE58E-2C68-4E3A-BD06-6585D344A36C}"/>
              </a:ext>
            </a:extLst>
          </p:cNvPr>
          <p:cNvGrpSpPr/>
          <p:nvPr/>
        </p:nvGrpSpPr>
        <p:grpSpPr>
          <a:xfrm>
            <a:off x="7084176" y="3561340"/>
            <a:ext cx="1371600" cy="226583"/>
            <a:chOff x="262890" y="96779"/>
            <a:chExt cx="963139" cy="226583"/>
          </a:xfrm>
        </p:grpSpPr>
        <p:sp>
          <p:nvSpPr>
            <p:cNvPr id="28" name="Rectangle: Rounded Corners 27">
              <a:extLst>
                <a:ext uri="{FF2B5EF4-FFF2-40B4-BE49-F238E27FC236}">
                  <a16:creationId xmlns:a16="http://schemas.microsoft.com/office/drawing/2014/main" id="{0FFA70A8-05C7-468E-891D-84CE8285F578}"/>
                </a:ext>
              </a:extLst>
            </p:cNvPr>
            <p:cNvSpPr/>
            <p:nvPr/>
          </p:nvSpPr>
          <p:spPr>
            <a:xfrm>
              <a:off x="262890" y="96779"/>
              <a:ext cx="963139" cy="226583"/>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9" name="Rectangle: Rounded Corners 4">
              <a:extLst>
                <a:ext uri="{FF2B5EF4-FFF2-40B4-BE49-F238E27FC236}">
                  <a16:creationId xmlns:a16="http://schemas.microsoft.com/office/drawing/2014/main" id="{33A5CFE3-845F-4402-97FD-B7176D18D5DA}"/>
                </a:ext>
              </a:extLst>
            </p:cNvPr>
            <p:cNvSpPr txBox="1"/>
            <p:nvPr/>
          </p:nvSpPr>
          <p:spPr>
            <a:xfrm>
              <a:off x="273951" y="107840"/>
              <a:ext cx="941017" cy="20446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9113" tIns="0" rIns="139113" bIns="0" numCol="1" spcCol="1270" anchor="ctr" anchorCtr="0">
              <a:noAutofit/>
            </a:bodyPr>
            <a:lstStyle/>
            <a:p>
              <a:pPr marL="0" lvl="0" indent="0" algn="l" defTabSz="488950">
                <a:lnSpc>
                  <a:spcPct val="90000"/>
                </a:lnSpc>
                <a:spcBef>
                  <a:spcPct val="0"/>
                </a:spcBef>
                <a:spcAft>
                  <a:spcPct val="35000"/>
                </a:spcAft>
                <a:buNone/>
              </a:pPr>
              <a:r>
                <a:rPr lang="en-US" sz="1100" kern="1200" dirty="0"/>
                <a:t>UC Davis Health</a:t>
              </a:r>
            </a:p>
          </p:txBody>
        </p:sp>
      </p:grpSp>
    </p:spTree>
    <p:extLst>
      <p:ext uri="{BB962C8B-B14F-4D97-AF65-F5344CB8AC3E}">
        <p14:creationId xmlns:p14="http://schemas.microsoft.com/office/powerpoint/2010/main" val="26941086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Drones at UTD</a:t>
            </a:r>
          </a:p>
        </p:txBody>
      </p:sp>
      <p:sp>
        <p:nvSpPr>
          <p:cNvPr id="3" name="Footer Placeholder 2"/>
          <p:cNvSpPr>
            <a:spLocks noGrp="1"/>
          </p:cNvSpPr>
          <p:nvPr>
            <p:ph type="ftr" sz="quarter" idx="11"/>
          </p:nvPr>
        </p:nvSpPr>
        <p:spPr/>
        <p:txBody>
          <a:bodyPr/>
          <a:lstStyle/>
          <a:p>
            <a:r>
              <a:rPr lang="en-US" dirty="0"/>
              <a:t>Office of Legal Affairs / Risk Management / University Police</a:t>
            </a:r>
          </a:p>
        </p:txBody>
      </p:sp>
      <p:grpSp>
        <p:nvGrpSpPr>
          <p:cNvPr id="23" name="Group 22">
            <a:extLst>
              <a:ext uri="{FF2B5EF4-FFF2-40B4-BE49-F238E27FC236}">
                <a16:creationId xmlns:a16="http://schemas.microsoft.com/office/drawing/2014/main" id="{9B2A01C9-8FF5-4673-8E8F-E08DAC12A2B5}"/>
              </a:ext>
            </a:extLst>
          </p:cNvPr>
          <p:cNvGrpSpPr/>
          <p:nvPr/>
        </p:nvGrpSpPr>
        <p:grpSpPr>
          <a:xfrm>
            <a:off x="307287" y="1794223"/>
            <a:ext cx="11577425" cy="3269553"/>
            <a:chOff x="432166" y="1794223"/>
            <a:chExt cx="11577425" cy="3269553"/>
          </a:xfrm>
        </p:grpSpPr>
        <p:grpSp>
          <p:nvGrpSpPr>
            <p:cNvPr id="21" name="Group 20">
              <a:extLst>
                <a:ext uri="{FF2B5EF4-FFF2-40B4-BE49-F238E27FC236}">
                  <a16:creationId xmlns:a16="http://schemas.microsoft.com/office/drawing/2014/main" id="{B3FD697D-7967-4053-81F3-F0C90AFB1930}"/>
                </a:ext>
              </a:extLst>
            </p:cNvPr>
            <p:cNvGrpSpPr/>
            <p:nvPr/>
          </p:nvGrpSpPr>
          <p:grpSpPr>
            <a:xfrm>
              <a:off x="7818982" y="1794223"/>
              <a:ext cx="4190609" cy="2290065"/>
              <a:chOff x="6724004" y="3080487"/>
              <a:chExt cx="4190609" cy="2290065"/>
            </a:xfrm>
          </p:grpSpPr>
          <p:pic>
            <p:nvPicPr>
              <p:cNvPr id="6" name="Picture 2" descr="Dr. Anthony Cummings">
                <a:extLst>
                  <a:ext uri="{FF2B5EF4-FFF2-40B4-BE49-F238E27FC236}">
                    <a16:creationId xmlns:a16="http://schemas.microsoft.com/office/drawing/2014/main" id="{86A46D48-9D5D-4F3B-8C8B-1E88EF7736A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55074" y="3193779"/>
                <a:ext cx="3759539" cy="2176773"/>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id="{A22848EB-8536-48AA-A9F6-B8D3A5087C1F}"/>
                  </a:ext>
                </a:extLst>
              </p:cNvPr>
              <p:cNvGrpSpPr/>
              <p:nvPr/>
            </p:nvGrpSpPr>
            <p:grpSpPr>
              <a:xfrm>
                <a:off x="6724004" y="3080487"/>
                <a:ext cx="1828800" cy="226583"/>
                <a:chOff x="262890" y="96779"/>
                <a:chExt cx="963139" cy="226583"/>
              </a:xfrm>
            </p:grpSpPr>
            <p:sp>
              <p:nvSpPr>
                <p:cNvPr id="9" name="Rectangle: Rounded Corners 8">
                  <a:extLst>
                    <a:ext uri="{FF2B5EF4-FFF2-40B4-BE49-F238E27FC236}">
                      <a16:creationId xmlns:a16="http://schemas.microsoft.com/office/drawing/2014/main" id="{745A1B69-B0D8-4B0F-9B74-ACE1E119D8C1}"/>
                    </a:ext>
                  </a:extLst>
                </p:cNvPr>
                <p:cNvSpPr/>
                <p:nvPr/>
              </p:nvSpPr>
              <p:spPr>
                <a:xfrm>
                  <a:off x="262890" y="96779"/>
                  <a:ext cx="963139" cy="226583"/>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Rectangle: Rounded Corners 4">
                  <a:extLst>
                    <a:ext uri="{FF2B5EF4-FFF2-40B4-BE49-F238E27FC236}">
                      <a16:creationId xmlns:a16="http://schemas.microsoft.com/office/drawing/2014/main" id="{2244887B-3882-4F1B-A619-D9848907B192}"/>
                    </a:ext>
                  </a:extLst>
                </p:cNvPr>
                <p:cNvSpPr txBox="1"/>
                <p:nvPr/>
              </p:nvSpPr>
              <p:spPr>
                <a:xfrm>
                  <a:off x="273951" y="107840"/>
                  <a:ext cx="941017" cy="20446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9113" tIns="0" rIns="139113" bIns="0" numCol="1" spcCol="1270" anchor="ctr" anchorCtr="0">
                  <a:noAutofit/>
                </a:bodyPr>
                <a:lstStyle/>
                <a:p>
                  <a:pPr marL="0" lvl="0" indent="0" algn="l" defTabSz="488950">
                    <a:lnSpc>
                      <a:spcPct val="90000"/>
                    </a:lnSpc>
                    <a:spcBef>
                      <a:spcPct val="0"/>
                    </a:spcBef>
                    <a:spcAft>
                      <a:spcPct val="35000"/>
                    </a:spcAft>
                    <a:buNone/>
                  </a:pPr>
                  <a:r>
                    <a:rPr lang="en-US" sz="1100" kern="1200" dirty="0"/>
                    <a:t>Dr. Anthony Cummings</a:t>
                  </a:r>
                </a:p>
              </p:txBody>
            </p:sp>
          </p:grpSp>
        </p:grpSp>
        <p:grpSp>
          <p:nvGrpSpPr>
            <p:cNvPr id="22" name="Group 21">
              <a:extLst>
                <a:ext uri="{FF2B5EF4-FFF2-40B4-BE49-F238E27FC236}">
                  <a16:creationId xmlns:a16="http://schemas.microsoft.com/office/drawing/2014/main" id="{DF18D643-5BC5-429B-A250-93DE3EC6E187}"/>
                </a:ext>
              </a:extLst>
            </p:cNvPr>
            <p:cNvGrpSpPr/>
            <p:nvPr/>
          </p:nvGrpSpPr>
          <p:grpSpPr>
            <a:xfrm>
              <a:off x="4569381" y="1794223"/>
              <a:ext cx="3002820" cy="3269553"/>
              <a:chOff x="7039689" y="1627305"/>
              <a:chExt cx="3002820" cy="3269553"/>
            </a:xfrm>
          </p:grpSpPr>
          <p:pic>
            <p:nvPicPr>
              <p:cNvPr id="7" name="Picture 2" descr="Overhead hyperspectral tree images">
                <a:extLst>
                  <a:ext uri="{FF2B5EF4-FFF2-40B4-BE49-F238E27FC236}">
                    <a16:creationId xmlns:a16="http://schemas.microsoft.com/office/drawing/2014/main" id="{37EA9DA9-F98B-4BA7-8860-AD361D8E0E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70759" y="1734558"/>
                <a:ext cx="2571750" cy="31623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66E3344F-4CBF-44A5-8D13-EF20F6AA993F}"/>
                  </a:ext>
                </a:extLst>
              </p:cNvPr>
              <p:cNvGrpSpPr/>
              <p:nvPr/>
            </p:nvGrpSpPr>
            <p:grpSpPr>
              <a:xfrm>
                <a:off x="7039689" y="1627305"/>
                <a:ext cx="1828800" cy="226583"/>
                <a:chOff x="262890" y="96779"/>
                <a:chExt cx="963139" cy="226583"/>
              </a:xfrm>
            </p:grpSpPr>
            <p:sp>
              <p:nvSpPr>
                <p:cNvPr id="12" name="Rectangle: Rounded Corners 11">
                  <a:extLst>
                    <a:ext uri="{FF2B5EF4-FFF2-40B4-BE49-F238E27FC236}">
                      <a16:creationId xmlns:a16="http://schemas.microsoft.com/office/drawing/2014/main" id="{E0B46FD3-AAE9-438D-8CAD-DA11392B26B3}"/>
                    </a:ext>
                  </a:extLst>
                </p:cNvPr>
                <p:cNvSpPr/>
                <p:nvPr/>
              </p:nvSpPr>
              <p:spPr>
                <a:xfrm>
                  <a:off x="262890" y="96779"/>
                  <a:ext cx="963139" cy="226583"/>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Rectangle: Rounded Corners 4">
                  <a:extLst>
                    <a:ext uri="{FF2B5EF4-FFF2-40B4-BE49-F238E27FC236}">
                      <a16:creationId xmlns:a16="http://schemas.microsoft.com/office/drawing/2014/main" id="{E3C27275-AF63-4755-B93E-6C0B1A75EF45}"/>
                    </a:ext>
                  </a:extLst>
                </p:cNvPr>
                <p:cNvSpPr txBox="1"/>
                <p:nvPr/>
              </p:nvSpPr>
              <p:spPr>
                <a:xfrm>
                  <a:off x="273951" y="107840"/>
                  <a:ext cx="941017" cy="20446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9113" tIns="0" rIns="139113" bIns="0" numCol="1" spcCol="1270" anchor="ctr" anchorCtr="0">
                  <a:noAutofit/>
                </a:bodyPr>
                <a:lstStyle/>
                <a:p>
                  <a:pPr marL="0" lvl="0" indent="0" algn="l" defTabSz="488950">
                    <a:lnSpc>
                      <a:spcPct val="90000"/>
                    </a:lnSpc>
                    <a:spcBef>
                      <a:spcPct val="0"/>
                    </a:spcBef>
                    <a:spcAft>
                      <a:spcPct val="35000"/>
                    </a:spcAft>
                    <a:buNone/>
                  </a:pPr>
                  <a:r>
                    <a:rPr lang="en-US" sz="1100" kern="1200" dirty="0"/>
                    <a:t>Dr. Fang Qiu</a:t>
                  </a:r>
                </a:p>
              </p:txBody>
            </p:sp>
          </p:grpSp>
        </p:grpSp>
        <p:grpSp>
          <p:nvGrpSpPr>
            <p:cNvPr id="20" name="Group 19">
              <a:extLst>
                <a:ext uri="{FF2B5EF4-FFF2-40B4-BE49-F238E27FC236}">
                  <a16:creationId xmlns:a16="http://schemas.microsoft.com/office/drawing/2014/main" id="{AF59B782-7249-4BED-ACA1-F2C0A92C5FD0}"/>
                </a:ext>
              </a:extLst>
            </p:cNvPr>
            <p:cNvGrpSpPr/>
            <p:nvPr/>
          </p:nvGrpSpPr>
          <p:grpSpPr>
            <a:xfrm>
              <a:off x="432166" y="1794223"/>
              <a:ext cx="3893473" cy="2429430"/>
              <a:chOff x="6724004" y="967794"/>
              <a:chExt cx="3893473" cy="2429430"/>
            </a:xfrm>
          </p:grpSpPr>
          <p:pic>
            <p:nvPicPr>
              <p:cNvPr id="1026" name="Picture 2">
                <a:extLst>
                  <a:ext uri="{FF2B5EF4-FFF2-40B4-BE49-F238E27FC236}">
                    <a16:creationId xmlns:a16="http://schemas.microsoft.com/office/drawing/2014/main" id="{76C14A9D-179B-4D94-9237-402788C5A8D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45006" y="1081086"/>
                <a:ext cx="3472471" cy="2316138"/>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16">
                <a:extLst>
                  <a:ext uri="{FF2B5EF4-FFF2-40B4-BE49-F238E27FC236}">
                    <a16:creationId xmlns:a16="http://schemas.microsoft.com/office/drawing/2014/main" id="{6798EE00-3993-4230-B796-F4FD3A447B55}"/>
                  </a:ext>
                </a:extLst>
              </p:cNvPr>
              <p:cNvGrpSpPr/>
              <p:nvPr/>
            </p:nvGrpSpPr>
            <p:grpSpPr>
              <a:xfrm>
                <a:off x="6724004" y="967794"/>
                <a:ext cx="1828800" cy="226583"/>
                <a:chOff x="262890" y="96779"/>
                <a:chExt cx="963139" cy="226583"/>
              </a:xfrm>
            </p:grpSpPr>
            <p:sp>
              <p:nvSpPr>
                <p:cNvPr id="18" name="Rectangle: Rounded Corners 17">
                  <a:extLst>
                    <a:ext uri="{FF2B5EF4-FFF2-40B4-BE49-F238E27FC236}">
                      <a16:creationId xmlns:a16="http://schemas.microsoft.com/office/drawing/2014/main" id="{7AF90895-FAFD-4AF0-ABA3-00D2F4B4187A}"/>
                    </a:ext>
                  </a:extLst>
                </p:cNvPr>
                <p:cNvSpPr/>
                <p:nvPr/>
              </p:nvSpPr>
              <p:spPr>
                <a:xfrm>
                  <a:off x="262890" y="96779"/>
                  <a:ext cx="963139" cy="226583"/>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Rectangle: Rounded Corners 4">
                  <a:extLst>
                    <a:ext uri="{FF2B5EF4-FFF2-40B4-BE49-F238E27FC236}">
                      <a16:creationId xmlns:a16="http://schemas.microsoft.com/office/drawing/2014/main" id="{ABE9FFB4-963D-40D0-9C2A-296A39D83026}"/>
                    </a:ext>
                  </a:extLst>
                </p:cNvPr>
                <p:cNvSpPr txBox="1"/>
                <p:nvPr/>
              </p:nvSpPr>
              <p:spPr>
                <a:xfrm>
                  <a:off x="273951" y="107840"/>
                  <a:ext cx="941017" cy="20446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9113" tIns="0" rIns="139113" bIns="0" numCol="1" spcCol="1270" anchor="ctr" anchorCtr="0">
                  <a:noAutofit/>
                </a:bodyPr>
                <a:lstStyle/>
                <a:p>
                  <a:pPr marL="0" lvl="0" indent="0" algn="l" defTabSz="488950">
                    <a:lnSpc>
                      <a:spcPct val="90000"/>
                    </a:lnSpc>
                    <a:spcBef>
                      <a:spcPct val="0"/>
                    </a:spcBef>
                    <a:spcAft>
                      <a:spcPct val="35000"/>
                    </a:spcAft>
                    <a:buNone/>
                  </a:pPr>
                  <a:r>
                    <a:rPr lang="en-US" sz="1100" kern="1200" dirty="0"/>
                    <a:t>Dr. David Lary</a:t>
                  </a:r>
                </a:p>
              </p:txBody>
            </p:sp>
          </p:grpSp>
        </p:grpSp>
      </p:grpSp>
    </p:spTree>
    <p:extLst>
      <p:ext uri="{BB962C8B-B14F-4D97-AF65-F5344CB8AC3E}">
        <p14:creationId xmlns:p14="http://schemas.microsoft.com/office/powerpoint/2010/main" val="34850307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8A5E7-AD39-4080-BA39-F2546EF4322C}"/>
              </a:ext>
            </a:extLst>
          </p:cNvPr>
          <p:cNvSpPr>
            <a:spLocks noGrp="1"/>
          </p:cNvSpPr>
          <p:nvPr>
            <p:ph type="title"/>
          </p:nvPr>
        </p:nvSpPr>
        <p:spPr/>
        <p:txBody>
          <a:bodyPr>
            <a:normAutofit/>
          </a:bodyPr>
          <a:lstStyle/>
          <a:p>
            <a:pPr algn="ctr"/>
            <a:r>
              <a:rPr lang="en-US" sz="4000" b="1" dirty="0"/>
              <a:t>Liability considerations</a:t>
            </a:r>
          </a:p>
        </p:txBody>
      </p:sp>
      <p:sp>
        <p:nvSpPr>
          <p:cNvPr id="3" name="Content Placeholder 2">
            <a:extLst>
              <a:ext uri="{FF2B5EF4-FFF2-40B4-BE49-F238E27FC236}">
                <a16:creationId xmlns:a16="http://schemas.microsoft.com/office/drawing/2014/main" id="{000673FD-CE29-415F-95D4-A1FDA8C476DC}"/>
              </a:ext>
            </a:extLst>
          </p:cNvPr>
          <p:cNvSpPr>
            <a:spLocks noGrp="1"/>
          </p:cNvSpPr>
          <p:nvPr>
            <p:ph sz="quarter" idx="13"/>
          </p:nvPr>
        </p:nvSpPr>
        <p:spPr>
          <a:xfrm>
            <a:off x="838200" y="1857375"/>
            <a:ext cx="10515600" cy="3143250"/>
          </a:xfrm>
        </p:spPr>
        <p:txBody>
          <a:bodyPr/>
          <a:lstStyle/>
          <a:p>
            <a:endParaRPr lang="en-US" dirty="0"/>
          </a:p>
        </p:txBody>
      </p:sp>
      <p:pic>
        <p:nvPicPr>
          <p:cNvPr id="6" name="Content Placeholder 4">
            <a:extLst>
              <a:ext uri="{FF2B5EF4-FFF2-40B4-BE49-F238E27FC236}">
                <a16:creationId xmlns:a16="http://schemas.microsoft.com/office/drawing/2014/main" id="{2153A430-5BEB-4BBA-8A68-F96577B95CD9}"/>
              </a:ext>
            </a:extLst>
          </p:cNvPr>
          <p:cNvPicPr>
            <a:picLocks noGrp="1" noChangeAspect="1"/>
          </p:cNvPicPr>
          <p:nvPr/>
        </p:nvPicPr>
        <p:blipFill>
          <a:blip r:embed="rId2"/>
          <a:stretch>
            <a:fillRect/>
          </a:stretch>
        </p:blipFill>
        <p:spPr>
          <a:xfrm>
            <a:off x="838200" y="1857375"/>
            <a:ext cx="4610100" cy="3143250"/>
          </a:xfrm>
          <a:prstGeom prst="rect">
            <a:avLst/>
          </a:prstGeom>
        </p:spPr>
      </p:pic>
      <p:pic>
        <p:nvPicPr>
          <p:cNvPr id="10" name="Picture 9">
            <a:extLst>
              <a:ext uri="{FF2B5EF4-FFF2-40B4-BE49-F238E27FC236}">
                <a16:creationId xmlns:a16="http://schemas.microsoft.com/office/drawing/2014/main" id="{21A5F606-A96F-4609-BBE9-DE9220EC59E6}"/>
              </a:ext>
            </a:extLst>
          </p:cNvPr>
          <p:cNvPicPr>
            <a:picLocks noChangeAspect="1"/>
          </p:cNvPicPr>
          <p:nvPr/>
        </p:nvPicPr>
        <p:blipFill>
          <a:blip r:embed="rId3"/>
          <a:stretch>
            <a:fillRect/>
          </a:stretch>
        </p:blipFill>
        <p:spPr>
          <a:xfrm>
            <a:off x="5448300" y="1857375"/>
            <a:ext cx="5905500" cy="3172864"/>
          </a:xfrm>
          <a:prstGeom prst="rect">
            <a:avLst/>
          </a:prstGeom>
        </p:spPr>
      </p:pic>
      <p:sp>
        <p:nvSpPr>
          <p:cNvPr id="4" name="Footer Placeholder 3">
            <a:extLst>
              <a:ext uri="{FF2B5EF4-FFF2-40B4-BE49-F238E27FC236}">
                <a16:creationId xmlns:a16="http://schemas.microsoft.com/office/drawing/2014/main" id="{15F73D63-FBEE-46A6-BD62-F7D24D614B28}"/>
              </a:ext>
            </a:extLst>
          </p:cNvPr>
          <p:cNvSpPr>
            <a:spLocks noGrp="1"/>
          </p:cNvSpPr>
          <p:nvPr>
            <p:ph type="ftr" sz="quarter" idx="11"/>
          </p:nvPr>
        </p:nvSpPr>
        <p:spPr/>
        <p:txBody>
          <a:bodyPr/>
          <a:lstStyle/>
          <a:p>
            <a:r>
              <a:rPr lang="en-US" dirty="0"/>
              <a:t>Office of Legal Affairs / Risk Management / University Police</a:t>
            </a:r>
          </a:p>
        </p:txBody>
      </p:sp>
    </p:spTree>
    <p:extLst>
      <p:ext uri="{BB962C8B-B14F-4D97-AF65-F5344CB8AC3E}">
        <p14:creationId xmlns:p14="http://schemas.microsoft.com/office/powerpoint/2010/main" val="98440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D3BD86E-A6CB-4C17-84EC-6847354CAA0C}"/>
              </a:ext>
            </a:extLst>
          </p:cNvPr>
          <p:cNvSpPr>
            <a:spLocks noGrp="1"/>
          </p:cNvSpPr>
          <p:nvPr>
            <p:ph type="title"/>
          </p:nvPr>
        </p:nvSpPr>
        <p:spPr/>
        <p:txBody>
          <a:bodyPr>
            <a:normAutofit/>
          </a:bodyPr>
          <a:lstStyle/>
          <a:p>
            <a:r>
              <a:rPr lang="en-US" sz="4000" dirty="0"/>
              <a:t>Risk factors that can lead to accidents/liability</a:t>
            </a:r>
          </a:p>
        </p:txBody>
      </p:sp>
      <p:sp>
        <p:nvSpPr>
          <p:cNvPr id="2" name="Footer Placeholder 1">
            <a:extLst>
              <a:ext uri="{FF2B5EF4-FFF2-40B4-BE49-F238E27FC236}">
                <a16:creationId xmlns:a16="http://schemas.microsoft.com/office/drawing/2014/main" id="{EEFA1A1E-F25E-4201-B3C4-843B1B7F4F5D}"/>
              </a:ext>
            </a:extLst>
          </p:cNvPr>
          <p:cNvSpPr>
            <a:spLocks noGrp="1"/>
          </p:cNvSpPr>
          <p:nvPr>
            <p:ph type="ftr" sz="quarter" idx="11"/>
          </p:nvPr>
        </p:nvSpPr>
        <p:spPr/>
        <p:txBody>
          <a:bodyPr/>
          <a:lstStyle/>
          <a:p>
            <a:r>
              <a:rPr lang="en-US" dirty="0"/>
              <a:t>Office of Legal Affairs / Risk Management / University Police</a:t>
            </a:r>
          </a:p>
        </p:txBody>
      </p:sp>
      <p:sp>
        <p:nvSpPr>
          <p:cNvPr id="5" name="Content Placeholder 4">
            <a:extLst>
              <a:ext uri="{FF2B5EF4-FFF2-40B4-BE49-F238E27FC236}">
                <a16:creationId xmlns:a16="http://schemas.microsoft.com/office/drawing/2014/main" id="{842B0E17-996C-4C80-A2CA-249D0A59E6B6}"/>
              </a:ext>
            </a:extLst>
          </p:cNvPr>
          <p:cNvSpPr>
            <a:spLocks noGrp="1"/>
          </p:cNvSpPr>
          <p:nvPr>
            <p:ph sz="quarter" idx="13"/>
          </p:nvPr>
        </p:nvSpPr>
        <p:spPr/>
        <p:txBody>
          <a:bodyPr>
            <a:normAutofit/>
          </a:bodyPr>
          <a:lstStyle/>
          <a:p>
            <a:pPr marL="342900" indent="-342900">
              <a:lnSpc>
                <a:spcPct val="150000"/>
              </a:lnSpc>
              <a:buFont typeface="Arial" panose="020B0604020202020204" pitchFamily="34" charset="0"/>
              <a:buChar char="•"/>
            </a:pPr>
            <a:r>
              <a:rPr lang="en-US" sz="2800" b="0" i="0" dirty="0">
                <a:solidFill>
                  <a:srgbClr val="000000"/>
                </a:solidFill>
                <a:effectLst/>
                <a:latin typeface="Roboto"/>
              </a:rPr>
              <a:t>lost, delayed, or distorted operating signals</a:t>
            </a:r>
          </a:p>
          <a:p>
            <a:pPr marL="342900" indent="-342900">
              <a:buFont typeface="Arial" panose="020B0604020202020204" pitchFamily="34" charset="0"/>
              <a:buChar char="•"/>
            </a:pPr>
            <a:r>
              <a:rPr lang="en-US" sz="2800" b="0" i="0" dirty="0">
                <a:solidFill>
                  <a:srgbClr val="000000"/>
                </a:solidFill>
                <a:effectLst/>
                <a:latin typeface="Roboto"/>
              </a:rPr>
              <a:t>failure of power systems</a:t>
            </a:r>
          </a:p>
          <a:p>
            <a:pPr marL="342900" indent="-342900">
              <a:buFont typeface="Arial" panose="020B0604020202020204" pitchFamily="34" charset="0"/>
              <a:buChar char="•"/>
            </a:pPr>
            <a:r>
              <a:rPr lang="en-US" sz="2800" b="0" i="0" dirty="0">
                <a:solidFill>
                  <a:srgbClr val="000000"/>
                </a:solidFill>
                <a:effectLst/>
                <a:latin typeface="Roboto"/>
              </a:rPr>
              <a:t>software errors</a:t>
            </a:r>
          </a:p>
          <a:p>
            <a:pPr marL="342900" indent="-342900">
              <a:buFont typeface="Arial" panose="020B0604020202020204" pitchFamily="34" charset="0"/>
              <a:buChar char="•"/>
            </a:pPr>
            <a:r>
              <a:rPr lang="en-US" sz="2800" b="0" i="0" dirty="0">
                <a:solidFill>
                  <a:srgbClr val="000000"/>
                </a:solidFill>
                <a:effectLst/>
                <a:latin typeface="Roboto"/>
              </a:rPr>
              <a:t>susceptibility to hijacking and "spoofing"  </a:t>
            </a:r>
          </a:p>
          <a:p>
            <a:pPr marL="342900" indent="-342900">
              <a:buFont typeface="Arial" panose="020B0604020202020204" pitchFamily="34" charset="0"/>
              <a:buChar char="•"/>
            </a:pPr>
            <a:r>
              <a:rPr lang="en-US" sz="2800" b="0" i="0" dirty="0">
                <a:solidFill>
                  <a:srgbClr val="000000"/>
                </a:solidFill>
                <a:effectLst/>
                <a:latin typeface="Roboto"/>
              </a:rPr>
              <a:t>midair collisions with other aircraft</a:t>
            </a:r>
            <a:endParaRPr lang="en-US" sz="2800" dirty="0"/>
          </a:p>
        </p:txBody>
      </p:sp>
      <p:pic>
        <p:nvPicPr>
          <p:cNvPr id="10" name="Picture 9">
            <a:extLst>
              <a:ext uri="{FF2B5EF4-FFF2-40B4-BE49-F238E27FC236}">
                <a16:creationId xmlns:a16="http://schemas.microsoft.com/office/drawing/2014/main" id="{0364AAD0-85DD-4700-9390-AAE82E628F8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924800" y="3101009"/>
            <a:ext cx="3195357" cy="2677065"/>
          </a:xfrm>
          <a:prstGeom prst="rect">
            <a:avLst/>
          </a:prstGeom>
        </p:spPr>
      </p:pic>
      <p:sp>
        <p:nvSpPr>
          <p:cNvPr id="11" name="TextBox 10">
            <a:extLst>
              <a:ext uri="{FF2B5EF4-FFF2-40B4-BE49-F238E27FC236}">
                <a16:creationId xmlns:a16="http://schemas.microsoft.com/office/drawing/2014/main" id="{BAF2C154-73BA-4FC6-9CBC-0910EBDEDFCF}"/>
              </a:ext>
            </a:extLst>
          </p:cNvPr>
          <p:cNvSpPr txBox="1"/>
          <p:nvPr/>
        </p:nvSpPr>
        <p:spPr>
          <a:xfrm>
            <a:off x="7924800" y="5778074"/>
            <a:ext cx="3195357" cy="230832"/>
          </a:xfrm>
          <a:prstGeom prst="rect">
            <a:avLst/>
          </a:prstGeom>
          <a:noFill/>
        </p:spPr>
        <p:txBody>
          <a:bodyPr wrap="square" rtlCol="0">
            <a:spAutoFit/>
          </a:bodyPr>
          <a:lstStyle/>
          <a:p>
            <a:r>
              <a:rPr lang="en-US" sz="900" dirty="0">
                <a:hlinkClick r:id="rId3" tooltip="https://www.freepngimg.com/png/49047-risk-png-file-hd"/>
              </a:rPr>
              <a:t>This Photo</a:t>
            </a:r>
            <a:r>
              <a:rPr lang="en-US" sz="900" dirty="0"/>
              <a:t> by Unknown Author is licensed under </a:t>
            </a:r>
            <a:r>
              <a:rPr lang="en-US" sz="900" dirty="0">
                <a:hlinkClick r:id="rId4" tooltip="https://creativecommons.org/licenses/by-nc/3.0/"/>
              </a:rPr>
              <a:t>CC BY-NC</a:t>
            </a:r>
            <a:endParaRPr lang="en-US" sz="900" dirty="0"/>
          </a:p>
        </p:txBody>
      </p:sp>
    </p:spTree>
    <p:extLst>
      <p:ext uri="{BB962C8B-B14F-4D97-AF65-F5344CB8AC3E}">
        <p14:creationId xmlns:p14="http://schemas.microsoft.com/office/powerpoint/2010/main" val="17759111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173CB-59F6-46AF-842B-825518220DD4}"/>
              </a:ext>
            </a:extLst>
          </p:cNvPr>
          <p:cNvSpPr>
            <a:spLocks noGrp="1"/>
          </p:cNvSpPr>
          <p:nvPr>
            <p:ph type="title"/>
          </p:nvPr>
        </p:nvSpPr>
        <p:spPr/>
        <p:txBody>
          <a:bodyPr>
            <a:normAutofit/>
          </a:bodyPr>
          <a:lstStyle/>
          <a:p>
            <a:r>
              <a:rPr lang="en-US" sz="4000" dirty="0"/>
              <a:t>If operated by UT Dallas employee:</a:t>
            </a:r>
          </a:p>
        </p:txBody>
      </p:sp>
      <p:sp>
        <p:nvSpPr>
          <p:cNvPr id="3" name="Content Placeholder 2">
            <a:extLst>
              <a:ext uri="{FF2B5EF4-FFF2-40B4-BE49-F238E27FC236}">
                <a16:creationId xmlns:a16="http://schemas.microsoft.com/office/drawing/2014/main" id="{BC59D152-E628-4C5D-9839-785C738837A8}"/>
              </a:ext>
            </a:extLst>
          </p:cNvPr>
          <p:cNvSpPr>
            <a:spLocks noGrp="1"/>
          </p:cNvSpPr>
          <p:nvPr>
            <p:ph sz="quarter" idx="13"/>
          </p:nvPr>
        </p:nvSpPr>
        <p:spPr/>
        <p:txBody>
          <a:bodyPr>
            <a:normAutofit/>
          </a:bodyPr>
          <a:lstStyle/>
          <a:p>
            <a:pPr marL="342900" indent="-342900">
              <a:buFont typeface="Arial" panose="020B0604020202020204" pitchFamily="34" charset="0"/>
              <a:buChar char="•"/>
            </a:pPr>
            <a:r>
              <a:rPr lang="en-US" sz="2400" dirty="0"/>
              <a:t>Texas Tort Claims Act – </a:t>
            </a:r>
            <a:r>
              <a:rPr lang="en-US" sz="2400" dirty="0">
                <a:effectLst/>
                <a:latin typeface="Calibri" panose="020F0502020204030204" pitchFamily="34" charset="0"/>
                <a:ea typeface="Calibri" panose="020F0502020204030204" pitchFamily="34" charset="0"/>
                <a:cs typeface="Times New Roman" panose="02020603050405020304" pitchFamily="18" charset="0"/>
              </a:rPr>
              <a:t> a governmental unit is liable for </a:t>
            </a:r>
            <a:r>
              <a:rPr lang="en-US" sz="2400" dirty="0">
                <a:solidFill>
                  <a:srgbClr val="C55A11"/>
                </a:solidFill>
                <a:effectLst/>
                <a:latin typeface="Calibri" panose="020F0502020204030204" pitchFamily="34" charset="0"/>
                <a:ea typeface="Calibri" panose="020F0502020204030204" pitchFamily="34" charset="0"/>
                <a:cs typeface="Times New Roman" panose="02020603050405020304" pitchFamily="18" charset="0"/>
              </a:rPr>
              <a:t>personal injuries </a:t>
            </a:r>
            <a:r>
              <a:rPr lang="en-US" sz="2400" dirty="0">
                <a:effectLst/>
                <a:latin typeface="Calibri" panose="020F0502020204030204" pitchFamily="34" charset="0"/>
                <a:ea typeface="Calibri" panose="020F0502020204030204" pitchFamily="34" charset="0"/>
                <a:cs typeface="Times New Roman" panose="02020603050405020304" pitchFamily="18" charset="0"/>
              </a:rPr>
              <a:t>or </a:t>
            </a:r>
            <a:r>
              <a:rPr lang="en-US" sz="2400" dirty="0">
                <a:solidFill>
                  <a:srgbClr val="C55A11"/>
                </a:solidFill>
                <a:effectLst/>
                <a:latin typeface="Calibri" panose="020F0502020204030204" pitchFamily="34" charset="0"/>
                <a:ea typeface="Calibri" panose="020F0502020204030204" pitchFamily="34" charset="0"/>
                <a:cs typeface="Times New Roman" panose="02020603050405020304" pitchFamily="18" charset="0"/>
              </a:rPr>
              <a:t>property damage </a:t>
            </a:r>
            <a:r>
              <a:rPr lang="en-US" sz="2400" dirty="0">
                <a:effectLst/>
                <a:latin typeface="Calibri" panose="020F0502020204030204" pitchFamily="34" charset="0"/>
                <a:ea typeface="Calibri" panose="020F0502020204030204" pitchFamily="34" charset="0"/>
                <a:cs typeface="Times New Roman" panose="02020603050405020304" pitchFamily="18" charset="0"/>
              </a:rPr>
              <a:t>caused by the </a:t>
            </a:r>
            <a:r>
              <a:rPr lang="en-US" sz="2400" dirty="0">
                <a:solidFill>
                  <a:srgbClr val="C55A11"/>
                </a:solidFill>
                <a:effectLst/>
                <a:latin typeface="Calibri" panose="020F0502020204030204" pitchFamily="34" charset="0"/>
                <a:ea typeface="Calibri" panose="020F0502020204030204" pitchFamily="34" charset="0"/>
                <a:cs typeface="Times New Roman" panose="02020603050405020304" pitchFamily="18" charset="0"/>
              </a:rPr>
              <a:t>negligent</a:t>
            </a:r>
            <a:r>
              <a:rPr lang="en-US" sz="2400" dirty="0">
                <a:effectLst/>
                <a:latin typeface="Calibri" panose="020F0502020204030204" pitchFamily="34" charset="0"/>
                <a:ea typeface="Calibri" panose="020F0502020204030204" pitchFamily="34" charset="0"/>
                <a:cs typeface="Times New Roman" panose="02020603050405020304" pitchFamily="18" charset="0"/>
              </a:rPr>
              <a:t> acts of its employees </a:t>
            </a:r>
            <a:r>
              <a:rPr lang="en-US" sz="2400" dirty="0">
                <a:solidFill>
                  <a:srgbClr val="C55A11"/>
                </a:solidFill>
                <a:effectLst/>
                <a:latin typeface="Calibri" panose="020F0502020204030204" pitchFamily="34" charset="0"/>
                <a:ea typeface="Calibri" panose="020F0502020204030204" pitchFamily="34" charset="0"/>
                <a:cs typeface="Times New Roman" panose="02020603050405020304" pitchFamily="18" charset="0"/>
              </a:rPr>
              <a:t>acting within the scope of the employment </a:t>
            </a:r>
            <a:r>
              <a:rPr lang="en-US" sz="2400" dirty="0">
                <a:effectLst/>
                <a:latin typeface="Calibri" panose="020F0502020204030204" pitchFamily="34" charset="0"/>
                <a:ea typeface="Calibri" panose="020F0502020204030204" pitchFamily="34" charset="0"/>
                <a:cs typeface="Times New Roman" panose="02020603050405020304" pitchFamily="18" charset="0"/>
              </a:rPr>
              <a:t>– if:</a:t>
            </a:r>
          </a:p>
          <a:p>
            <a:pPr marL="0" indent="0">
              <a:buNone/>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lvl="2"/>
            <a:r>
              <a:rPr lang="en-US" sz="2400" dirty="0">
                <a:latin typeface="Calibri" panose="020F0502020204030204" pitchFamily="34" charset="0"/>
                <a:ea typeface="Calibri" panose="020F0502020204030204" pitchFamily="34" charset="0"/>
                <a:cs typeface="Times New Roman" panose="02020603050405020304" pitchFamily="18" charset="0"/>
              </a:rPr>
              <a:t>the</a:t>
            </a:r>
            <a:r>
              <a:rPr lang="en-US" sz="2400" dirty="0">
                <a:effectLst/>
                <a:latin typeface="Calibri" panose="020F0502020204030204" pitchFamily="34" charset="0"/>
                <a:ea typeface="Calibri" panose="020F0502020204030204" pitchFamily="34" charset="0"/>
                <a:cs typeface="Times New Roman" panose="02020603050405020304" pitchFamily="18" charset="0"/>
              </a:rPr>
              <a:t> damage or injury </a:t>
            </a:r>
            <a:r>
              <a:rPr lang="en-US" sz="2400" dirty="0">
                <a:solidFill>
                  <a:srgbClr val="C55A11"/>
                </a:solidFill>
                <a:effectLst/>
                <a:latin typeface="Calibri" panose="020F0502020204030204" pitchFamily="34" charset="0"/>
                <a:ea typeface="Calibri" panose="020F0502020204030204" pitchFamily="34" charset="0"/>
                <a:cs typeface="Times New Roman" panose="02020603050405020304" pitchFamily="18" charset="0"/>
              </a:rPr>
              <a:t>arises from the operation or use </a:t>
            </a:r>
            <a:r>
              <a:rPr lang="en-US" sz="2400" dirty="0">
                <a:effectLst/>
                <a:latin typeface="Calibri" panose="020F0502020204030204" pitchFamily="34" charset="0"/>
                <a:ea typeface="Calibri" panose="020F0502020204030204" pitchFamily="34" charset="0"/>
                <a:cs typeface="Times New Roman" panose="02020603050405020304" pitchFamily="18" charset="0"/>
              </a:rPr>
              <a:t>of a motor-driven vehicle or </a:t>
            </a:r>
            <a:r>
              <a:rPr lang="en-US" sz="2400" dirty="0">
                <a:solidFill>
                  <a:srgbClr val="C55A11"/>
                </a:solidFill>
                <a:effectLst/>
                <a:latin typeface="Calibri" panose="020F0502020204030204" pitchFamily="34" charset="0"/>
                <a:ea typeface="Calibri" panose="020F0502020204030204" pitchFamily="34" charset="0"/>
                <a:cs typeface="Times New Roman" panose="02020603050405020304" pitchFamily="18" charset="0"/>
              </a:rPr>
              <a:t>motor-driven equipment</a:t>
            </a:r>
            <a:r>
              <a:rPr lang="en-US" sz="2400" dirty="0">
                <a:effectLst/>
                <a:latin typeface="Calibri" panose="020F0502020204030204" pitchFamily="34" charset="0"/>
                <a:ea typeface="Calibri" panose="020F0502020204030204" pitchFamily="34" charset="0"/>
                <a:cs typeface="Times New Roman" panose="02020603050405020304" pitchFamily="18" charset="0"/>
              </a:rPr>
              <a:t>; and </a:t>
            </a:r>
          </a:p>
          <a:p>
            <a:pPr marL="457200" lvl="1" indent="0">
              <a:buNone/>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lvl="2"/>
            <a:r>
              <a:rPr lang="en-US" sz="2400" dirty="0">
                <a:effectLst/>
                <a:latin typeface="Calibri" panose="020F0502020204030204" pitchFamily="34" charset="0"/>
                <a:ea typeface="Calibri" panose="020F0502020204030204" pitchFamily="34" charset="0"/>
                <a:cs typeface="Times New Roman" panose="02020603050405020304" pitchFamily="18" charset="0"/>
              </a:rPr>
              <a:t>the employee would be personally liable to the claimant according to Texas law. </a:t>
            </a:r>
          </a:p>
          <a:p>
            <a:pPr lvl="1"/>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US" dirty="0"/>
          </a:p>
        </p:txBody>
      </p:sp>
      <p:pic>
        <p:nvPicPr>
          <p:cNvPr id="4" name="Picture 3">
            <a:extLst>
              <a:ext uri="{FF2B5EF4-FFF2-40B4-BE49-F238E27FC236}">
                <a16:creationId xmlns:a16="http://schemas.microsoft.com/office/drawing/2014/main" id="{3DC0E3CD-96D1-4D07-9D7C-E6309490CD3A}"/>
              </a:ext>
            </a:extLst>
          </p:cNvPr>
          <p:cNvPicPr>
            <a:picLocks noChangeAspect="1"/>
          </p:cNvPicPr>
          <p:nvPr/>
        </p:nvPicPr>
        <p:blipFill>
          <a:blip r:embed="rId3"/>
          <a:stretch>
            <a:fillRect/>
          </a:stretch>
        </p:blipFill>
        <p:spPr>
          <a:xfrm>
            <a:off x="9048727" y="95149"/>
            <a:ext cx="2840982" cy="1310340"/>
          </a:xfrm>
          <a:prstGeom prst="rect">
            <a:avLst/>
          </a:prstGeom>
        </p:spPr>
      </p:pic>
      <p:sp>
        <p:nvSpPr>
          <p:cNvPr id="5" name="Footer Placeholder 4">
            <a:extLst>
              <a:ext uri="{FF2B5EF4-FFF2-40B4-BE49-F238E27FC236}">
                <a16:creationId xmlns:a16="http://schemas.microsoft.com/office/drawing/2014/main" id="{434D569C-C291-44F7-B5EE-D988AB81C981}"/>
              </a:ext>
            </a:extLst>
          </p:cNvPr>
          <p:cNvSpPr>
            <a:spLocks noGrp="1"/>
          </p:cNvSpPr>
          <p:nvPr>
            <p:ph type="ftr" sz="quarter" idx="11"/>
          </p:nvPr>
        </p:nvSpPr>
        <p:spPr/>
        <p:txBody>
          <a:bodyPr/>
          <a:lstStyle/>
          <a:p>
            <a:r>
              <a:rPr lang="en-US" dirty="0"/>
              <a:t>Office of Legal Affairs / Risk Management / University Police</a:t>
            </a:r>
          </a:p>
        </p:txBody>
      </p:sp>
    </p:spTree>
    <p:extLst>
      <p:ext uri="{BB962C8B-B14F-4D97-AF65-F5344CB8AC3E}">
        <p14:creationId xmlns:p14="http://schemas.microsoft.com/office/powerpoint/2010/main" val="1919174675"/>
      </p:ext>
    </p:extLst>
  </p:cSld>
  <p:clrMapOvr>
    <a:masterClrMapping/>
  </p:clrMapOvr>
</p:sld>
</file>

<file path=ppt/theme/theme1.xml><?xml version="1.0" encoding="utf-8"?>
<a:theme xmlns:a="http://schemas.openxmlformats.org/drawingml/2006/main" name="1_Office Theme">
  <a:themeElements>
    <a:clrScheme name="UTD 2019 Colors">
      <a:dk1>
        <a:srgbClr val="000000"/>
      </a:dk1>
      <a:lt1>
        <a:srgbClr val="FFFFFF"/>
      </a:lt1>
      <a:dk2>
        <a:srgbClr val="414141"/>
      </a:dk2>
      <a:lt2>
        <a:srgbClr val="E7E6E6"/>
      </a:lt2>
      <a:accent1>
        <a:srgbClr val="E87500"/>
      </a:accent1>
      <a:accent2>
        <a:srgbClr val="69BD28"/>
      </a:accent2>
      <a:accent3>
        <a:srgbClr val="00A0DE"/>
      </a:accent3>
      <a:accent4>
        <a:srgbClr val="FFB611"/>
      </a:accent4>
      <a:accent5>
        <a:srgbClr val="154734"/>
      </a:accent5>
      <a:accent6>
        <a:srgbClr val="5FE0B7"/>
      </a:accent6>
      <a:hlink>
        <a:srgbClr val="C8C8C8"/>
      </a:hlink>
      <a:folHlink>
        <a:srgbClr val="808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ABCDCE29FEAA34AA42F4F98ECCA627A" ma:contentTypeVersion="13" ma:contentTypeDescription="Create a new document." ma:contentTypeScope="" ma:versionID="abd5fb9a9a04151a1d8c00ba0294d4ac">
  <xsd:schema xmlns:xsd="http://www.w3.org/2001/XMLSchema" xmlns:xs="http://www.w3.org/2001/XMLSchema" xmlns:p="http://schemas.microsoft.com/office/2006/metadata/properties" xmlns:ns3="76603e94-7853-4874-9edc-165aa0306877" xmlns:ns4="ce32cc08-0fb0-4783-afde-37ca0eb2cc34" targetNamespace="http://schemas.microsoft.com/office/2006/metadata/properties" ma:root="true" ma:fieldsID="2d1039737e9f0c33e2284d931f8a0038" ns3:_="" ns4:_="">
    <xsd:import namespace="76603e94-7853-4874-9edc-165aa0306877"/>
    <xsd:import namespace="ce32cc08-0fb0-4783-afde-37ca0eb2cc34"/>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603e94-7853-4874-9edc-165aa030687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e32cc08-0fb0-4783-afde-37ca0eb2cc3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892E5C0-EFBD-400F-8FC6-7A023B42AFB0}">
  <ds:schemaRefs>
    <ds:schemaRef ds:uri="http://purl.org/dc/terms/"/>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ce32cc08-0fb0-4783-afde-37ca0eb2cc34"/>
    <ds:schemaRef ds:uri="76603e94-7853-4874-9edc-165aa0306877"/>
    <ds:schemaRef ds:uri="http://www.w3.org/XML/1998/namespace"/>
  </ds:schemaRefs>
</ds:datastoreItem>
</file>

<file path=customXml/itemProps2.xml><?xml version="1.0" encoding="utf-8"?>
<ds:datastoreItem xmlns:ds="http://schemas.openxmlformats.org/officeDocument/2006/customXml" ds:itemID="{5D3D0EB9-8BEE-4A45-9268-79CEDF1F26F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6603e94-7853-4874-9edc-165aa0306877"/>
    <ds:schemaRef ds:uri="ce32cc08-0fb0-4783-afde-37ca0eb2cc3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0BE54BF-6857-4C2C-BF3C-229F38213D2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33231</TotalTime>
  <Words>3093</Words>
  <Application>Microsoft Office PowerPoint</Application>
  <PresentationFormat>Widescreen</PresentationFormat>
  <Paragraphs>466</Paragraphs>
  <Slides>27</Slides>
  <Notes>8</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27</vt:i4>
      </vt:variant>
    </vt:vector>
  </HeadingPairs>
  <TitlesOfParts>
    <vt:vector size="32" baseType="lpstr">
      <vt:lpstr>Arial</vt:lpstr>
      <vt:lpstr>Calibri</vt:lpstr>
      <vt:lpstr>Roboto</vt:lpstr>
      <vt:lpstr>1_Office Theme</vt:lpstr>
      <vt:lpstr>2_Office Theme</vt:lpstr>
      <vt:lpstr>         Unmanned Aerial Vehicle / Drone Insurance, Liability &amp; Registration  </vt:lpstr>
      <vt:lpstr>Introduction</vt:lpstr>
      <vt:lpstr>History and Overview</vt:lpstr>
      <vt:lpstr>History and Overview</vt:lpstr>
      <vt:lpstr>Drones at Other Universities</vt:lpstr>
      <vt:lpstr>Drones at UTD</vt:lpstr>
      <vt:lpstr>Liability considerations</vt:lpstr>
      <vt:lpstr>Risk factors that can lead to accidents/liability</vt:lpstr>
      <vt:lpstr>If operated by UT Dallas employee:</vt:lpstr>
      <vt:lpstr>If operated by contractor at request of UT Dallas:</vt:lpstr>
      <vt:lpstr>Sec. 107.9 – Duty to report accidents to FAA:</vt:lpstr>
      <vt:lpstr>UT System Unmanned Aerial Vehicle Insurance Training </vt:lpstr>
      <vt:lpstr>UT System UAV Policy Summary</vt:lpstr>
      <vt:lpstr>What types of UAVs are eligible for coverage?</vt:lpstr>
      <vt:lpstr>What types of UAVs are eligible for coverage? (continued)</vt:lpstr>
      <vt:lpstr>What Information Do Underwriters Need to Quote Your UAV/Drone? </vt:lpstr>
      <vt:lpstr>What Information Do Underwriters Need to Quote Your UAV/Drone? (continued)</vt:lpstr>
      <vt:lpstr>Who qualifies as a pilot under the policy? </vt:lpstr>
      <vt:lpstr>Liability Coverage  </vt:lpstr>
      <vt:lpstr>Liability Coverage Exclusions</vt:lpstr>
      <vt:lpstr>Physical Damage Coverage   </vt:lpstr>
      <vt:lpstr>Physical Damage Coverage Exclusions </vt:lpstr>
      <vt:lpstr>Physical Damage Additional Duties</vt:lpstr>
      <vt:lpstr>What are the Deductibles for my UAV? </vt:lpstr>
      <vt:lpstr>What does DJI Refresh cover?</vt:lpstr>
      <vt:lpstr>University Police Drone Registration</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Richard Benson</dc:creator>
  <cp:lastModifiedBy>Rogers, Annette</cp:lastModifiedBy>
  <cp:revision>284</cp:revision>
  <cp:lastPrinted>2021-04-26T18:49:50Z</cp:lastPrinted>
  <dcterms:created xsi:type="dcterms:W3CDTF">2017-09-15T16:01:31Z</dcterms:created>
  <dcterms:modified xsi:type="dcterms:W3CDTF">2021-05-03T21:24:54Z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0x010100AABCDCE29FEAA34AA42F4F98ECCA627A</vt:lpwstr>
  </property>
</Properties>
</file>